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2" r:id="rId5"/>
    <p:sldMasterId id="2147483701" r:id="rId6"/>
    <p:sldMasterId id="2147483658" r:id="rId7"/>
    <p:sldMasterId id="2147483668" r:id="rId8"/>
    <p:sldMasterId id="2147483678" r:id="rId9"/>
    <p:sldMasterId id="2147483688" r:id="rId10"/>
  </p:sldMasterIdLst>
  <p:notesMasterIdLst>
    <p:notesMasterId r:id="rId29"/>
  </p:notesMasterIdLst>
  <p:sldIdLst>
    <p:sldId id="256" r:id="rId11"/>
    <p:sldId id="258" r:id="rId12"/>
    <p:sldId id="262" r:id="rId13"/>
    <p:sldId id="259" r:id="rId14"/>
    <p:sldId id="264" r:id="rId15"/>
    <p:sldId id="280" r:id="rId16"/>
    <p:sldId id="267" r:id="rId17"/>
    <p:sldId id="268" r:id="rId18"/>
    <p:sldId id="269" r:id="rId19"/>
    <p:sldId id="270" r:id="rId20"/>
    <p:sldId id="271" r:id="rId21"/>
    <p:sldId id="272" r:id="rId22"/>
    <p:sldId id="273" r:id="rId23"/>
    <p:sldId id="274" r:id="rId24"/>
    <p:sldId id="276" r:id="rId25"/>
    <p:sldId id="277" r:id="rId26"/>
    <p:sldId id="278" r:id="rId27"/>
    <p:sldId id="27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4D8D0B-38C1-A7C0-E37C-C76DA27B68A1}" v="51" dt="2026-03-26T13:45:22.0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01"/>
    <p:restoredTop sz="93020" autoAdjust="0"/>
  </p:normalViewPr>
  <p:slideViewPr>
    <p:cSldViewPr snapToGrid="0" snapToObjects="1">
      <p:cViewPr varScale="1">
        <p:scale>
          <a:sx n="148" d="100"/>
          <a:sy n="148" d="100"/>
        </p:scale>
        <p:origin x="145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presProps" Target="presProp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0166D8-1E83-6E49-BA8B-D44F969923A4}" type="datetimeFigureOut">
              <a:rPr lang="en-US" smtClean="0"/>
              <a:t>3/26/2026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F628F3-1157-594C-B97B-883068B78185}" type="slidenum">
              <a:rPr lang="en-US" smtClean="0"/>
              <a:t>‹#›</a:t>
            </a:fld>
            <a:endParaRPr lang="en-US"/>
          </a:p>
        </p:txBody>
      </p:sp>
    </p:spTree>
    <p:extLst>
      <p:ext uri="{BB962C8B-B14F-4D97-AF65-F5344CB8AC3E}">
        <p14:creationId xmlns:p14="http://schemas.microsoft.com/office/powerpoint/2010/main" val="1859129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Header and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C1C7F-1E25-7D4B-AD66-FD5BE8F35C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C33744-64DA-DC49-A4C1-CF1EF6B848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71ACE9-8611-BD48-A968-DC186014B575}"/>
              </a:ext>
            </a:extLst>
          </p:cNvPr>
          <p:cNvSpPr>
            <a:spLocks noGrp="1"/>
          </p:cNvSpPr>
          <p:nvPr>
            <p:ph type="dt" sz="half" idx="10"/>
          </p:nvPr>
        </p:nvSpPr>
        <p:spPr>
          <a:xfrm>
            <a:off x="838200" y="6356350"/>
            <a:ext cx="2743200" cy="365125"/>
          </a:xfrm>
        </p:spPr>
        <p:txBody>
          <a:bodyPr/>
          <a:lstStyle/>
          <a:p>
            <a:fld id="{C1657D08-2514-7541-B68D-9C0CB7337A05}" type="datetime1">
              <a:rPr lang="en-US" smtClean="0"/>
              <a:t>3/26/2026</a:t>
            </a:fld>
            <a:endParaRPr lang="en-US"/>
          </a:p>
        </p:txBody>
      </p:sp>
      <p:sp>
        <p:nvSpPr>
          <p:cNvPr id="6" name="Slide Number Placeholder 5">
            <a:extLst>
              <a:ext uri="{FF2B5EF4-FFF2-40B4-BE49-F238E27FC236}">
                <a16:creationId xmlns:a16="http://schemas.microsoft.com/office/drawing/2014/main" id="{F6DCB9AD-9476-4E41-9E4A-3EF547785A2E}"/>
              </a:ext>
            </a:extLst>
          </p:cNvPr>
          <p:cNvSpPr>
            <a:spLocks noGrp="1"/>
          </p:cNvSpPr>
          <p:nvPr>
            <p:ph type="sldNum" sz="quarter" idx="12"/>
          </p:nvPr>
        </p:nvSpPr>
        <p:spPr>
          <a:xfrm>
            <a:off x="8610600" y="6356350"/>
            <a:ext cx="2743200" cy="365125"/>
          </a:xfrm>
        </p:spPr>
        <p:txBody>
          <a:bodyPr/>
          <a:lstStyle/>
          <a:p>
            <a:fld id="{219BD365-EC7D-0843-8235-B3202A034E7B}" type="slidenum">
              <a:rPr lang="en-US" smtClean="0"/>
              <a:t>‹#›</a:t>
            </a:fld>
            <a:endParaRPr lang="en-US"/>
          </a:p>
        </p:txBody>
      </p:sp>
    </p:spTree>
    <p:extLst>
      <p:ext uri="{BB962C8B-B14F-4D97-AF65-F5344CB8AC3E}">
        <p14:creationId xmlns:p14="http://schemas.microsoft.com/office/powerpoint/2010/main" val="4234413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ext slide w/partners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EBF4-2E14-6F4B-9DD1-172677FE07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83B38D-63F3-A44C-ABFD-CEC9ACE603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0DBF6A-8AEB-784D-A8AA-A7F8A01681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BD51D9-EA1A-B243-82ED-F74DB095A2D3}"/>
              </a:ext>
            </a:extLst>
          </p:cNvPr>
          <p:cNvSpPr>
            <a:spLocks noGrp="1"/>
          </p:cNvSpPr>
          <p:nvPr>
            <p:ph type="dt" sz="half" idx="10"/>
          </p:nvPr>
        </p:nvSpPr>
        <p:spPr/>
        <p:txBody>
          <a:bodyPr/>
          <a:lstStyle/>
          <a:p>
            <a:fld id="{6BFED7FC-3283-674F-9262-27F88F30902B}" type="datetime1">
              <a:rPr lang="en-US" smtClean="0"/>
              <a:t>3/26/2026</a:t>
            </a:fld>
            <a:endParaRPr lang="en-US"/>
          </a:p>
        </p:txBody>
      </p:sp>
      <p:sp>
        <p:nvSpPr>
          <p:cNvPr id="6" name="Footer Placeholder 5">
            <a:extLst>
              <a:ext uri="{FF2B5EF4-FFF2-40B4-BE49-F238E27FC236}">
                <a16:creationId xmlns:a16="http://schemas.microsoft.com/office/drawing/2014/main" id="{DF817146-9327-6B42-9F01-11C8DE73C7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56A241-4EB3-9746-AD5A-F2F75FBA2CF2}"/>
              </a:ext>
            </a:extLst>
          </p:cNvPr>
          <p:cNvSpPr>
            <a:spLocks noGrp="1"/>
          </p:cNvSpPr>
          <p:nvPr>
            <p:ph type="sldNum" sz="quarter" idx="12"/>
          </p:nvPr>
        </p:nvSpPr>
        <p:spPr/>
        <p:txBody>
          <a:bodyPr/>
          <a:lstStyle/>
          <a:p>
            <a:fld id="{9C31352C-CD8F-D44B-B0DA-191F5F2E64E7}" type="slidenum">
              <a:rPr lang="en-US" smtClean="0"/>
              <a:t>‹#›</a:t>
            </a:fld>
            <a:endParaRPr lang="en-US"/>
          </a:p>
        </p:txBody>
      </p:sp>
    </p:spTree>
    <p:extLst>
      <p:ext uri="{BB962C8B-B14F-4D97-AF65-F5344CB8AC3E}">
        <p14:creationId xmlns:p14="http://schemas.microsoft.com/office/powerpoint/2010/main" val="1276265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ext slide w/partners - 2 columns bold h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04E09-0E22-FE4B-81B4-61B0525747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CEB10E-1DA4-8D47-B306-B19772B203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AFCFBB-DB95-4847-92B1-33E592CFF6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3DA881-3AFA-B64F-93FB-521F9B1B6C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718F6A-AC82-F84A-A959-F5494EA90C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988A73-24D9-B641-8E8D-E6203C25B4DB}"/>
              </a:ext>
            </a:extLst>
          </p:cNvPr>
          <p:cNvSpPr>
            <a:spLocks noGrp="1"/>
          </p:cNvSpPr>
          <p:nvPr>
            <p:ph type="dt" sz="half" idx="10"/>
          </p:nvPr>
        </p:nvSpPr>
        <p:spPr/>
        <p:txBody>
          <a:bodyPr/>
          <a:lstStyle/>
          <a:p>
            <a:fld id="{CA42B12D-1E02-834B-A688-1147A4CC5006}" type="datetime1">
              <a:rPr lang="en-US" smtClean="0"/>
              <a:t>3/26/2026</a:t>
            </a:fld>
            <a:endParaRPr lang="en-US"/>
          </a:p>
        </p:txBody>
      </p:sp>
      <p:sp>
        <p:nvSpPr>
          <p:cNvPr id="8" name="Footer Placeholder 7">
            <a:extLst>
              <a:ext uri="{FF2B5EF4-FFF2-40B4-BE49-F238E27FC236}">
                <a16:creationId xmlns:a16="http://schemas.microsoft.com/office/drawing/2014/main" id="{FB57D1FA-BE34-AF44-87A0-6AD014BEBF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4DA3AB-6C2C-FF4B-A006-A02530BA4489}"/>
              </a:ext>
            </a:extLst>
          </p:cNvPr>
          <p:cNvSpPr>
            <a:spLocks noGrp="1"/>
          </p:cNvSpPr>
          <p:nvPr>
            <p:ph type="sldNum" sz="quarter" idx="12"/>
          </p:nvPr>
        </p:nvSpPr>
        <p:spPr/>
        <p:txBody>
          <a:bodyPr/>
          <a:lstStyle/>
          <a:p>
            <a:fld id="{9C31352C-CD8F-D44B-B0DA-191F5F2E64E7}" type="slidenum">
              <a:rPr lang="en-US" smtClean="0"/>
              <a:t>‹#›</a:t>
            </a:fld>
            <a:endParaRPr lang="en-US"/>
          </a:p>
        </p:txBody>
      </p:sp>
    </p:spTree>
    <p:extLst>
      <p:ext uri="{BB962C8B-B14F-4D97-AF65-F5344CB8AC3E}">
        <p14:creationId xmlns:p14="http://schemas.microsoft.com/office/powerpoint/2010/main" val="490782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ext slide w/partners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A4F9A-05B0-5B44-915F-4757CE247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AB83A3-1155-9D43-8790-0EEA48FF3BF3}"/>
              </a:ext>
            </a:extLst>
          </p:cNvPr>
          <p:cNvSpPr>
            <a:spLocks noGrp="1"/>
          </p:cNvSpPr>
          <p:nvPr>
            <p:ph type="dt" sz="half" idx="10"/>
          </p:nvPr>
        </p:nvSpPr>
        <p:spPr/>
        <p:txBody>
          <a:bodyPr/>
          <a:lstStyle/>
          <a:p>
            <a:fld id="{8752378D-6A11-8643-86F6-261997EB88DC}" type="datetime1">
              <a:rPr lang="en-US" smtClean="0"/>
              <a:t>3/26/2026</a:t>
            </a:fld>
            <a:endParaRPr lang="en-US"/>
          </a:p>
        </p:txBody>
      </p:sp>
      <p:sp>
        <p:nvSpPr>
          <p:cNvPr id="4" name="Footer Placeholder 3">
            <a:extLst>
              <a:ext uri="{FF2B5EF4-FFF2-40B4-BE49-F238E27FC236}">
                <a16:creationId xmlns:a16="http://schemas.microsoft.com/office/drawing/2014/main" id="{29EEEA41-A08E-684C-AB56-DECFDD648F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833B4A-DA50-6E4A-B434-D865EAC69A43}"/>
              </a:ext>
            </a:extLst>
          </p:cNvPr>
          <p:cNvSpPr>
            <a:spLocks noGrp="1"/>
          </p:cNvSpPr>
          <p:nvPr>
            <p:ph type="sldNum" sz="quarter" idx="12"/>
          </p:nvPr>
        </p:nvSpPr>
        <p:spPr/>
        <p:txBody>
          <a:bodyPr/>
          <a:lstStyle/>
          <a:p>
            <a:fld id="{9C31352C-CD8F-D44B-B0DA-191F5F2E64E7}" type="slidenum">
              <a:rPr lang="en-US" smtClean="0"/>
              <a:t>‹#›</a:t>
            </a:fld>
            <a:endParaRPr lang="en-US"/>
          </a:p>
        </p:txBody>
      </p:sp>
    </p:spTree>
    <p:extLst>
      <p:ext uri="{BB962C8B-B14F-4D97-AF65-F5344CB8AC3E}">
        <p14:creationId xmlns:p14="http://schemas.microsoft.com/office/powerpoint/2010/main" val="3439346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ext slide with partners-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39006D-F55E-4F41-9DAC-8813325FA26C}"/>
              </a:ext>
            </a:extLst>
          </p:cNvPr>
          <p:cNvSpPr>
            <a:spLocks noGrp="1"/>
          </p:cNvSpPr>
          <p:nvPr>
            <p:ph type="dt" sz="half" idx="10"/>
          </p:nvPr>
        </p:nvSpPr>
        <p:spPr/>
        <p:txBody>
          <a:bodyPr/>
          <a:lstStyle/>
          <a:p>
            <a:fld id="{99691580-DD15-134C-9D27-18C65BAC3774}" type="datetime1">
              <a:rPr lang="en-US" smtClean="0"/>
              <a:t>3/26/2026</a:t>
            </a:fld>
            <a:endParaRPr lang="en-US"/>
          </a:p>
        </p:txBody>
      </p:sp>
      <p:sp>
        <p:nvSpPr>
          <p:cNvPr id="3" name="Footer Placeholder 2">
            <a:extLst>
              <a:ext uri="{FF2B5EF4-FFF2-40B4-BE49-F238E27FC236}">
                <a16:creationId xmlns:a16="http://schemas.microsoft.com/office/drawing/2014/main" id="{162C4B14-7193-AC4B-BA7C-3ECCBCBDD1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F6C0A3-D9A2-1E4C-8CF7-28328120464D}"/>
              </a:ext>
            </a:extLst>
          </p:cNvPr>
          <p:cNvSpPr>
            <a:spLocks noGrp="1"/>
          </p:cNvSpPr>
          <p:nvPr>
            <p:ph type="sldNum" sz="quarter" idx="12"/>
          </p:nvPr>
        </p:nvSpPr>
        <p:spPr/>
        <p:txBody>
          <a:bodyPr/>
          <a:lstStyle/>
          <a:p>
            <a:fld id="{9C31352C-CD8F-D44B-B0DA-191F5F2E64E7}" type="slidenum">
              <a:rPr lang="en-US" smtClean="0"/>
              <a:t>‹#›</a:t>
            </a:fld>
            <a:endParaRPr lang="en-US"/>
          </a:p>
        </p:txBody>
      </p:sp>
    </p:spTree>
    <p:extLst>
      <p:ext uri="{BB962C8B-B14F-4D97-AF65-F5344CB8AC3E}">
        <p14:creationId xmlns:p14="http://schemas.microsoft.com/office/powerpoint/2010/main" val="3254488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Text slide w/partners -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20664-E9B8-7E41-A875-ACC96587A9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92BB5B-BFC0-F048-8B2D-4C22ABAD6B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9AEF28-BF30-F64C-900B-9BE201BCD5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D5C9F6-97CE-384A-ABF0-18F5F343C733}"/>
              </a:ext>
            </a:extLst>
          </p:cNvPr>
          <p:cNvSpPr>
            <a:spLocks noGrp="1"/>
          </p:cNvSpPr>
          <p:nvPr>
            <p:ph type="dt" sz="half" idx="10"/>
          </p:nvPr>
        </p:nvSpPr>
        <p:spPr/>
        <p:txBody>
          <a:bodyPr/>
          <a:lstStyle/>
          <a:p>
            <a:fld id="{33C80856-6917-214A-AFA9-A354273A521E}" type="datetime1">
              <a:rPr lang="en-US" smtClean="0"/>
              <a:t>3/26/2026</a:t>
            </a:fld>
            <a:endParaRPr lang="en-US"/>
          </a:p>
        </p:txBody>
      </p:sp>
      <p:sp>
        <p:nvSpPr>
          <p:cNvPr id="6" name="Footer Placeholder 5">
            <a:extLst>
              <a:ext uri="{FF2B5EF4-FFF2-40B4-BE49-F238E27FC236}">
                <a16:creationId xmlns:a16="http://schemas.microsoft.com/office/drawing/2014/main" id="{C9CED393-28B9-8D49-9702-DEE5071AC3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905E36-411F-4843-AC04-0D4E0D8E54E7}"/>
              </a:ext>
            </a:extLst>
          </p:cNvPr>
          <p:cNvSpPr>
            <a:spLocks noGrp="1"/>
          </p:cNvSpPr>
          <p:nvPr>
            <p:ph type="sldNum" sz="quarter" idx="12"/>
          </p:nvPr>
        </p:nvSpPr>
        <p:spPr/>
        <p:txBody>
          <a:bodyPr/>
          <a:lstStyle/>
          <a:p>
            <a:fld id="{9C31352C-CD8F-D44B-B0DA-191F5F2E64E7}" type="slidenum">
              <a:rPr lang="en-US" smtClean="0"/>
              <a:t>‹#›</a:t>
            </a:fld>
            <a:endParaRPr lang="en-US"/>
          </a:p>
        </p:txBody>
      </p:sp>
    </p:spTree>
    <p:extLst>
      <p:ext uri="{BB962C8B-B14F-4D97-AF65-F5344CB8AC3E}">
        <p14:creationId xmlns:p14="http://schemas.microsoft.com/office/powerpoint/2010/main" val="1616113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Text slide w/partners ad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57D47-83FD-6C4D-B067-38D3E48A65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C85797-F90D-944D-B1CE-26C12AFBB1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7BCAB2-AA47-224C-B291-21B7502063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E1D641-745C-AC4D-8360-84D432F98ED4}"/>
              </a:ext>
            </a:extLst>
          </p:cNvPr>
          <p:cNvSpPr>
            <a:spLocks noGrp="1"/>
          </p:cNvSpPr>
          <p:nvPr>
            <p:ph type="dt" sz="half" idx="10"/>
          </p:nvPr>
        </p:nvSpPr>
        <p:spPr/>
        <p:txBody>
          <a:bodyPr/>
          <a:lstStyle/>
          <a:p>
            <a:fld id="{6993C2C9-570F-7C40-9856-41B68311823F}" type="datetime1">
              <a:rPr lang="en-US" smtClean="0"/>
              <a:t>3/26/2026</a:t>
            </a:fld>
            <a:endParaRPr lang="en-US"/>
          </a:p>
        </p:txBody>
      </p:sp>
      <p:sp>
        <p:nvSpPr>
          <p:cNvPr id="6" name="Footer Placeholder 5">
            <a:extLst>
              <a:ext uri="{FF2B5EF4-FFF2-40B4-BE49-F238E27FC236}">
                <a16:creationId xmlns:a16="http://schemas.microsoft.com/office/drawing/2014/main" id="{095CD9F0-0AFB-AB44-BE15-B51683BF6C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9EA2B0-6225-4A44-910E-29645E9A901A}"/>
              </a:ext>
            </a:extLst>
          </p:cNvPr>
          <p:cNvSpPr>
            <a:spLocks noGrp="1"/>
          </p:cNvSpPr>
          <p:nvPr>
            <p:ph type="sldNum" sz="quarter" idx="12"/>
          </p:nvPr>
        </p:nvSpPr>
        <p:spPr/>
        <p:txBody>
          <a:bodyPr/>
          <a:lstStyle/>
          <a:p>
            <a:fld id="{9C31352C-CD8F-D44B-B0DA-191F5F2E64E7}" type="slidenum">
              <a:rPr lang="en-US" smtClean="0"/>
              <a:t>‹#›</a:t>
            </a:fld>
            <a:endParaRPr lang="en-US"/>
          </a:p>
        </p:txBody>
      </p:sp>
    </p:spTree>
    <p:extLst>
      <p:ext uri="{BB962C8B-B14F-4D97-AF65-F5344CB8AC3E}">
        <p14:creationId xmlns:p14="http://schemas.microsoft.com/office/powerpoint/2010/main" val="2221028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ext Slide no partners-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0EBB6-152E-7B4D-A3D0-2668B9EDE8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48DE86-BBCA-9044-B70A-921998C01D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C59A3A-4542-0840-9191-8EEA3D3A109E}"/>
              </a:ext>
            </a:extLst>
          </p:cNvPr>
          <p:cNvSpPr>
            <a:spLocks noGrp="1"/>
          </p:cNvSpPr>
          <p:nvPr>
            <p:ph type="dt" sz="half" idx="10"/>
          </p:nvPr>
        </p:nvSpPr>
        <p:spPr/>
        <p:txBody>
          <a:bodyPr/>
          <a:lstStyle/>
          <a:p>
            <a:fld id="{1544495D-34C4-5F49-8243-860073946CFD}" type="datetime1">
              <a:rPr lang="en-US" smtClean="0"/>
              <a:t>3/26/2026</a:t>
            </a:fld>
            <a:endParaRPr lang="en-US"/>
          </a:p>
        </p:txBody>
      </p:sp>
      <p:sp>
        <p:nvSpPr>
          <p:cNvPr id="5" name="Footer Placeholder 4">
            <a:extLst>
              <a:ext uri="{FF2B5EF4-FFF2-40B4-BE49-F238E27FC236}">
                <a16:creationId xmlns:a16="http://schemas.microsoft.com/office/drawing/2014/main" id="{16149325-5A72-3343-A23A-3E0F383CCC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C4B73-F870-654E-8832-550D6BC251DB}"/>
              </a:ext>
            </a:extLst>
          </p:cNvPr>
          <p:cNvSpPr>
            <a:spLocks noGrp="1"/>
          </p:cNvSpPr>
          <p:nvPr>
            <p:ph type="sldNum" sz="quarter" idx="12"/>
          </p:nvPr>
        </p:nvSpPr>
        <p:spPr/>
        <p:txBody>
          <a:bodyPr/>
          <a:lstStyle/>
          <a:p>
            <a:fld id="{9C31352C-CD8F-D44B-B0DA-191F5F2E64E7}" type="slidenum">
              <a:rPr lang="en-US" smtClean="0"/>
              <a:t>‹#›</a:t>
            </a:fld>
            <a:endParaRPr lang="en-US"/>
          </a:p>
        </p:txBody>
      </p:sp>
    </p:spTree>
    <p:extLst>
      <p:ext uri="{BB962C8B-B14F-4D97-AF65-F5344CB8AC3E}">
        <p14:creationId xmlns:p14="http://schemas.microsoft.com/office/powerpoint/2010/main" val="2415195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ext slide no partners-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94EE-D4C9-FE44-BF98-0FE571F5B1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376163-EB03-BB46-A955-C48EC6636E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83317A-2AEA-7649-9523-63453568CC4C}"/>
              </a:ext>
            </a:extLst>
          </p:cNvPr>
          <p:cNvSpPr>
            <a:spLocks noGrp="1"/>
          </p:cNvSpPr>
          <p:nvPr>
            <p:ph type="dt" sz="half" idx="10"/>
          </p:nvPr>
        </p:nvSpPr>
        <p:spPr/>
        <p:txBody>
          <a:bodyPr/>
          <a:lstStyle/>
          <a:p>
            <a:fld id="{559FF496-3B6F-004F-8068-E5579F424651}" type="datetime1">
              <a:rPr lang="en-US" smtClean="0"/>
              <a:t>3/26/2026</a:t>
            </a:fld>
            <a:endParaRPr lang="en-US"/>
          </a:p>
        </p:txBody>
      </p:sp>
      <p:sp>
        <p:nvSpPr>
          <p:cNvPr id="5" name="Footer Placeholder 4">
            <a:extLst>
              <a:ext uri="{FF2B5EF4-FFF2-40B4-BE49-F238E27FC236}">
                <a16:creationId xmlns:a16="http://schemas.microsoft.com/office/drawing/2014/main" id="{14BC2DAD-A87D-2541-B688-EB6D44E57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C603F3-C6EA-A141-A7F2-512EFA940472}"/>
              </a:ext>
            </a:extLst>
          </p:cNvPr>
          <p:cNvSpPr>
            <a:spLocks noGrp="1"/>
          </p:cNvSpPr>
          <p:nvPr>
            <p:ph type="sldNum" sz="quarter" idx="12"/>
          </p:nvPr>
        </p:nvSpPr>
        <p:spPr/>
        <p:txBody>
          <a:bodyPr/>
          <a:lstStyle/>
          <a:p>
            <a:fld id="{9C31352C-CD8F-D44B-B0DA-191F5F2E64E7}" type="slidenum">
              <a:rPr lang="en-US" smtClean="0"/>
              <a:t>‹#›</a:t>
            </a:fld>
            <a:endParaRPr lang="en-US"/>
          </a:p>
        </p:txBody>
      </p:sp>
    </p:spTree>
    <p:extLst>
      <p:ext uri="{BB962C8B-B14F-4D97-AF65-F5344CB8AC3E}">
        <p14:creationId xmlns:p14="http://schemas.microsoft.com/office/powerpoint/2010/main" val="624585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Text slide no partn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B41C1-EE70-0444-A585-272B5193A7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7518DB-0654-9046-9FC9-E502CE69CE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B3AA9D-54BC-7342-BA01-51B43545129E}"/>
              </a:ext>
            </a:extLst>
          </p:cNvPr>
          <p:cNvSpPr>
            <a:spLocks noGrp="1"/>
          </p:cNvSpPr>
          <p:nvPr>
            <p:ph type="dt" sz="half" idx="10"/>
          </p:nvPr>
        </p:nvSpPr>
        <p:spPr/>
        <p:txBody>
          <a:bodyPr/>
          <a:lstStyle/>
          <a:p>
            <a:fld id="{BF9E11F7-63A8-AC49-9C06-2F647F9D7040}" type="datetime1">
              <a:rPr lang="en-US" smtClean="0"/>
              <a:t>3/26/2026</a:t>
            </a:fld>
            <a:endParaRPr lang="en-US"/>
          </a:p>
        </p:txBody>
      </p:sp>
      <p:sp>
        <p:nvSpPr>
          <p:cNvPr id="5" name="Footer Placeholder 4">
            <a:extLst>
              <a:ext uri="{FF2B5EF4-FFF2-40B4-BE49-F238E27FC236}">
                <a16:creationId xmlns:a16="http://schemas.microsoft.com/office/drawing/2014/main" id="{7E1D9523-8EA5-0A44-B1F0-739B06CF13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0EA8C2-0CED-434F-A24E-AC78868515FE}"/>
              </a:ext>
            </a:extLst>
          </p:cNvPr>
          <p:cNvSpPr>
            <a:spLocks noGrp="1"/>
          </p:cNvSpPr>
          <p:nvPr>
            <p:ph type="sldNum" sz="quarter" idx="12"/>
          </p:nvPr>
        </p:nvSpPr>
        <p:spPr/>
        <p:txBody>
          <a:bodyPr/>
          <a:lstStyle/>
          <a:p>
            <a:fld id="{9C31352C-CD8F-D44B-B0DA-191F5F2E64E7}" type="slidenum">
              <a:rPr lang="en-US" smtClean="0"/>
              <a:t>‹#›</a:t>
            </a:fld>
            <a:endParaRPr lang="en-US"/>
          </a:p>
        </p:txBody>
      </p:sp>
    </p:spTree>
    <p:extLst>
      <p:ext uri="{BB962C8B-B14F-4D97-AF65-F5344CB8AC3E}">
        <p14:creationId xmlns:p14="http://schemas.microsoft.com/office/powerpoint/2010/main" val="2570109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ext slide no partners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EBF4-2E14-6F4B-9DD1-172677FE07FA}"/>
              </a:ext>
            </a:extLst>
          </p:cNvPr>
          <p:cNvSpPr>
            <a:spLocks noGrp="1"/>
          </p:cNvSpPr>
          <p:nvPr>
            <p:ph type="title"/>
          </p:nvPr>
        </p:nvSpPr>
        <p:spPr>
          <a:xfrm>
            <a:off x="838200" y="500062"/>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883B38D-63F3-A44C-ABFD-CEC9ACE6039D}"/>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70DBF6A-8AEB-784D-A8AA-A7F8A01681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BD51D9-EA1A-B243-82ED-F74DB095A2D3}"/>
              </a:ext>
            </a:extLst>
          </p:cNvPr>
          <p:cNvSpPr>
            <a:spLocks noGrp="1"/>
          </p:cNvSpPr>
          <p:nvPr>
            <p:ph type="dt" sz="half" idx="10"/>
          </p:nvPr>
        </p:nvSpPr>
        <p:spPr/>
        <p:txBody>
          <a:bodyPr/>
          <a:lstStyle/>
          <a:p>
            <a:fld id="{CF85D62D-6149-3742-BBCE-B51551DA5E8F}" type="datetime1">
              <a:rPr lang="en-US" smtClean="0"/>
              <a:t>3/26/2026</a:t>
            </a:fld>
            <a:endParaRPr lang="en-US"/>
          </a:p>
        </p:txBody>
      </p:sp>
      <p:sp>
        <p:nvSpPr>
          <p:cNvPr id="6" name="Footer Placeholder 5">
            <a:extLst>
              <a:ext uri="{FF2B5EF4-FFF2-40B4-BE49-F238E27FC236}">
                <a16:creationId xmlns:a16="http://schemas.microsoft.com/office/drawing/2014/main" id="{DF817146-9327-6B42-9F01-11C8DE73C7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56A241-4EB3-9746-AD5A-F2F75FBA2CF2}"/>
              </a:ext>
            </a:extLst>
          </p:cNvPr>
          <p:cNvSpPr>
            <a:spLocks noGrp="1"/>
          </p:cNvSpPr>
          <p:nvPr>
            <p:ph type="sldNum" sz="quarter" idx="12"/>
          </p:nvPr>
        </p:nvSpPr>
        <p:spPr/>
        <p:txBody>
          <a:bodyPr/>
          <a:lstStyle/>
          <a:p>
            <a:fld id="{9C31352C-CD8F-D44B-B0DA-191F5F2E64E7}" type="slidenum">
              <a:rPr lang="en-US" smtClean="0"/>
              <a:t>‹#›</a:t>
            </a:fld>
            <a:endParaRPr lang="en-US"/>
          </a:p>
        </p:txBody>
      </p:sp>
    </p:spTree>
    <p:extLst>
      <p:ext uri="{BB962C8B-B14F-4D97-AF65-F5344CB8AC3E}">
        <p14:creationId xmlns:p14="http://schemas.microsoft.com/office/powerpoint/2010/main" val="925984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7E6F0-D2C2-4345-BEF0-259990E2D732}"/>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411E7BC-F15F-6140-8A0E-CA85AB07A3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134B44-CDCE-9B49-A43F-4434DEBEB685}"/>
              </a:ext>
            </a:extLst>
          </p:cNvPr>
          <p:cNvSpPr>
            <a:spLocks noGrp="1"/>
          </p:cNvSpPr>
          <p:nvPr>
            <p:ph type="dt" sz="half" idx="10"/>
          </p:nvPr>
        </p:nvSpPr>
        <p:spPr/>
        <p:txBody>
          <a:bodyPr/>
          <a:lstStyle/>
          <a:p>
            <a:fld id="{0189742A-7359-4346-8E82-FBE2E58A7BBC}" type="datetime1">
              <a:rPr lang="en-US" smtClean="0"/>
              <a:t>3/26/2026</a:t>
            </a:fld>
            <a:endParaRPr lang="en-US"/>
          </a:p>
        </p:txBody>
      </p:sp>
      <p:sp>
        <p:nvSpPr>
          <p:cNvPr id="6" name="Slide Number Placeholder 5">
            <a:extLst>
              <a:ext uri="{FF2B5EF4-FFF2-40B4-BE49-F238E27FC236}">
                <a16:creationId xmlns:a16="http://schemas.microsoft.com/office/drawing/2014/main" id="{6070E8FF-7413-AB46-991B-C05C057FF467}"/>
              </a:ext>
            </a:extLst>
          </p:cNvPr>
          <p:cNvSpPr>
            <a:spLocks noGrp="1"/>
          </p:cNvSpPr>
          <p:nvPr>
            <p:ph type="sldNum" sz="quarter" idx="12"/>
          </p:nvPr>
        </p:nvSpPr>
        <p:spPr/>
        <p:txBody>
          <a:bodyPr/>
          <a:lstStyle/>
          <a:p>
            <a:fld id="{219BD365-EC7D-0843-8235-B3202A034E7B}" type="slidenum">
              <a:rPr lang="en-US" smtClean="0"/>
              <a:t>‹#›</a:t>
            </a:fld>
            <a:endParaRPr lang="en-US"/>
          </a:p>
        </p:txBody>
      </p:sp>
    </p:spTree>
    <p:extLst>
      <p:ext uri="{BB962C8B-B14F-4D97-AF65-F5344CB8AC3E}">
        <p14:creationId xmlns:p14="http://schemas.microsoft.com/office/powerpoint/2010/main" val="2311702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04E09-0E22-FE4B-81B4-61B052574796}"/>
              </a:ext>
            </a:extLst>
          </p:cNvPr>
          <p:cNvSpPr>
            <a:spLocks noGrp="1"/>
          </p:cNvSpPr>
          <p:nvPr>
            <p:ph type="title"/>
          </p:nvPr>
        </p:nvSpPr>
        <p:spPr>
          <a:xfrm>
            <a:off x="827088" y="523874"/>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6CEB10E-1DA4-8D47-B306-B19772B2035F}"/>
              </a:ext>
            </a:extLst>
          </p:cNvPr>
          <p:cNvSpPr>
            <a:spLocks noGrp="1"/>
          </p:cNvSpPr>
          <p:nvPr>
            <p:ph type="body" idx="1"/>
          </p:nvPr>
        </p:nvSpPr>
        <p:spPr>
          <a:xfrm>
            <a:off x="827088" y="201612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3AFCFBB-DB95-4847-92B1-33E592CFF6AC}"/>
              </a:ext>
            </a:extLst>
          </p:cNvPr>
          <p:cNvSpPr>
            <a:spLocks noGrp="1"/>
          </p:cNvSpPr>
          <p:nvPr>
            <p:ph sz="half" idx="2"/>
          </p:nvPr>
        </p:nvSpPr>
        <p:spPr>
          <a:xfrm>
            <a:off x="839788" y="3006725"/>
            <a:ext cx="5157787" cy="31829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D3DA881-3AFA-B64F-93FB-521F9B1B6CDE}"/>
              </a:ext>
            </a:extLst>
          </p:cNvPr>
          <p:cNvSpPr>
            <a:spLocks noGrp="1"/>
          </p:cNvSpPr>
          <p:nvPr>
            <p:ph type="body" sz="quarter" idx="3"/>
          </p:nvPr>
        </p:nvSpPr>
        <p:spPr>
          <a:xfrm>
            <a:off x="6181724" y="201612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4718F6A-AC82-F84A-A959-F5494EA90CA2}"/>
              </a:ext>
            </a:extLst>
          </p:cNvPr>
          <p:cNvSpPr>
            <a:spLocks noGrp="1"/>
          </p:cNvSpPr>
          <p:nvPr>
            <p:ph sz="quarter" idx="4"/>
          </p:nvPr>
        </p:nvSpPr>
        <p:spPr>
          <a:xfrm>
            <a:off x="6172200" y="3006725"/>
            <a:ext cx="5183188" cy="31829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C988A73-24D9-B641-8E8D-E6203C25B4DB}"/>
              </a:ext>
            </a:extLst>
          </p:cNvPr>
          <p:cNvSpPr>
            <a:spLocks noGrp="1"/>
          </p:cNvSpPr>
          <p:nvPr>
            <p:ph type="dt" sz="half" idx="10"/>
          </p:nvPr>
        </p:nvSpPr>
        <p:spPr/>
        <p:txBody>
          <a:bodyPr/>
          <a:lstStyle/>
          <a:p>
            <a:fld id="{C2F54843-48D4-F348-81C1-38430B6BBD66}" type="datetime1">
              <a:rPr lang="en-US" smtClean="0"/>
              <a:t>3/26/2026</a:t>
            </a:fld>
            <a:endParaRPr lang="en-US"/>
          </a:p>
        </p:txBody>
      </p:sp>
      <p:sp>
        <p:nvSpPr>
          <p:cNvPr id="8" name="Footer Placeholder 7">
            <a:extLst>
              <a:ext uri="{FF2B5EF4-FFF2-40B4-BE49-F238E27FC236}">
                <a16:creationId xmlns:a16="http://schemas.microsoft.com/office/drawing/2014/main" id="{FB57D1FA-BE34-AF44-87A0-6AD014BEBF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4DA3AB-6C2C-FF4B-A006-A02530BA4489}"/>
              </a:ext>
            </a:extLst>
          </p:cNvPr>
          <p:cNvSpPr>
            <a:spLocks noGrp="1"/>
          </p:cNvSpPr>
          <p:nvPr>
            <p:ph type="sldNum" sz="quarter" idx="12"/>
          </p:nvPr>
        </p:nvSpPr>
        <p:spPr/>
        <p:txBody>
          <a:bodyPr/>
          <a:lstStyle/>
          <a:p>
            <a:fld id="{9C31352C-CD8F-D44B-B0DA-191F5F2E64E7}" type="slidenum">
              <a:rPr lang="en-US" smtClean="0"/>
              <a:t>‹#›</a:t>
            </a:fld>
            <a:endParaRPr lang="en-US"/>
          </a:p>
        </p:txBody>
      </p:sp>
    </p:spTree>
    <p:extLst>
      <p:ext uri="{BB962C8B-B14F-4D97-AF65-F5344CB8AC3E}">
        <p14:creationId xmlns:p14="http://schemas.microsoft.com/office/powerpoint/2010/main" val="3025648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A4F9A-05B0-5B44-915F-4757CE247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AB83A3-1155-9D43-8790-0EEA48FF3BF3}"/>
              </a:ext>
            </a:extLst>
          </p:cNvPr>
          <p:cNvSpPr>
            <a:spLocks noGrp="1"/>
          </p:cNvSpPr>
          <p:nvPr>
            <p:ph type="dt" sz="half" idx="10"/>
          </p:nvPr>
        </p:nvSpPr>
        <p:spPr/>
        <p:txBody>
          <a:bodyPr/>
          <a:lstStyle/>
          <a:p>
            <a:fld id="{3822EDB6-BF59-034F-8FC6-3C45F53F1391}" type="datetime1">
              <a:rPr lang="en-US" smtClean="0"/>
              <a:t>3/26/2026</a:t>
            </a:fld>
            <a:endParaRPr lang="en-US"/>
          </a:p>
        </p:txBody>
      </p:sp>
      <p:sp>
        <p:nvSpPr>
          <p:cNvPr id="4" name="Footer Placeholder 3">
            <a:extLst>
              <a:ext uri="{FF2B5EF4-FFF2-40B4-BE49-F238E27FC236}">
                <a16:creationId xmlns:a16="http://schemas.microsoft.com/office/drawing/2014/main" id="{29EEEA41-A08E-684C-AB56-DECFDD648F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833B4A-DA50-6E4A-B434-D865EAC69A43}"/>
              </a:ext>
            </a:extLst>
          </p:cNvPr>
          <p:cNvSpPr>
            <a:spLocks noGrp="1"/>
          </p:cNvSpPr>
          <p:nvPr>
            <p:ph type="sldNum" sz="quarter" idx="12"/>
          </p:nvPr>
        </p:nvSpPr>
        <p:spPr/>
        <p:txBody>
          <a:bodyPr/>
          <a:lstStyle/>
          <a:p>
            <a:fld id="{9C31352C-CD8F-D44B-B0DA-191F5F2E64E7}" type="slidenum">
              <a:rPr lang="en-US" smtClean="0"/>
              <a:t>‹#›</a:t>
            </a:fld>
            <a:endParaRPr lang="en-US"/>
          </a:p>
        </p:txBody>
      </p:sp>
    </p:spTree>
    <p:extLst>
      <p:ext uri="{BB962C8B-B14F-4D97-AF65-F5344CB8AC3E}">
        <p14:creationId xmlns:p14="http://schemas.microsoft.com/office/powerpoint/2010/main" val="1908646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39006D-F55E-4F41-9DAC-8813325FA26C}"/>
              </a:ext>
            </a:extLst>
          </p:cNvPr>
          <p:cNvSpPr>
            <a:spLocks noGrp="1"/>
          </p:cNvSpPr>
          <p:nvPr>
            <p:ph type="dt" sz="half" idx="10"/>
          </p:nvPr>
        </p:nvSpPr>
        <p:spPr/>
        <p:txBody>
          <a:bodyPr/>
          <a:lstStyle/>
          <a:p>
            <a:fld id="{187DF51D-4D9A-2B4E-8E99-36DF2D3DF40D}" type="datetime1">
              <a:rPr lang="en-US" smtClean="0"/>
              <a:t>3/26/2026</a:t>
            </a:fld>
            <a:endParaRPr lang="en-US"/>
          </a:p>
        </p:txBody>
      </p:sp>
      <p:sp>
        <p:nvSpPr>
          <p:cNvPr id="3" name="Footer Placeholder 2">
            <a:extLst>
              <a:ext uri="{FF2B5EF4-FFF2-40B4-BE49-F238E27FC236}">
                <a16:creationId xmlns:a16="http://schemas.microsoft.com/office/drawing/2014/main" id="{162C4B14-7193-AC4B-BA7C-3ECCBCBDD1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F6C0A3-D9A2-1E4C-8CF7-28328120464D}"/>
              </a:ext>
            </a:extLst>
          </p:cNvPr>
          <p:cNvSpPr>
            <a:spLocks noGrp="1"/>
          </p:cNvSpPr>
          <p:nvPr>
            <p:ph type="sldNum" sz="quarter" idx="12"/>
          </p:nvPr>
        </p:nvSpPr>
        <p:spPr/>
        <p:txBody>
          <a:bodyPr/>
          <a:lstStyle/>
          <a:p>
            <a:fld id="{9C31352C-CD8F-D44B-B0DA-191F5F2E64E7}" type="slidenum">
              <a:rPr lang="en-US" smtClean="0"/>
              <a:t>‹#›</a:t>
            </a:fld>
            <a:endParaRPr lang="en-US"/>
          </a:p>
        </p:txBody>
      </p:sp>
    </p:spTree>
    <p:extLst>
      <p:ext uri="{BB962C8B-B14F-4D97-AF65-F5344CB8AC3E}">
        <p14:creationId xmlns:p14="http://schemas.microsoft.com/office/powerpoint/2010/main" val="40572031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20664-E9B8-7E41-A875-ACC96587A984}"/>
              </a:ext>
            </a:extLst>
          </p:cNvPr>
          <p:cNvSpPr>
            <a:spLocks noGrp="1"/>
          </p:cNvSpPr>
          <p:nvPr>
            <p:ph type="title"/>
          </p:nvPr>
        </p:nvSpPr>
        <p:spPr>
          <a:xfrm>
            <a:off x="839788" y="2084967"/>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92BB5B-BFC0-F048-8B2D-4C22ABAD6B2E}"/>
              </a:ext>
            </a:extLst>
          </p:cNvPr>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F9AEF28-BF30-F64C-900B-9BE201BCD594}"/>
              </a:ext>
            </a:extLst>
          </p:cNvPr>
          <p:cNvSpPr>
            <a:spLocks noGrp="1"/>
          </p:cNvSpPr>
          <p:nvPr>
            <p:ph type="body" sz="half" idx="2"/>
          </p:nvPr>
        </p:nvSpPr>
        <p:spPr>
          <a:xfrm>
            <a:off x="839788" y="3608172"/>
            <a:ext cx="3932237" cy="226081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2D5C9F6-97CE-384A-ABF0-18F5F343C733}"/>
              </a:ext>
            </a:extLst>
          </p:cNvPr>
          <p:cNvSpPr>
            <a:spLocks noGrp="1"/>
          </p:cNvSpPr>
          <p:nvPr>
            <p:ph type="dt" sz="half" idx="10"/>
          </p:nvPr>
        </p:nvSpPr>
        <p:spPr/>
        <p:txBody>
          <a:bodyPr/>
          <a:lstStyle/>
          <a:p>
            <a:fld id="{0D339474-8AEA-B042-ACFA-1F8A1E5E7BC0}" type="datetime1">
              <a:rPr lang="en-US" smtClean="0"/>
              <a:t>3/26/2026</a:t>
            </a:fld>
            <a:endParaRPr lang="en-US"/>
          </a:p>
        </p:txBody>
      </p:sp>
      <p:sp>
        <p:nvSpPr>
          <p:cNvPr id="6" name="Footer Placeholder 5">
            <a:extLst>
              <a:ext uri="{FF2B5EF4-FFF2-40B4-BE49-F238E27FC236}">
                <a16:creationId xmlns:a16="http://schemas.microsoft.com/office/drawing/2014/main" id="{C9CED393-28B9-8D49-9702-DEE5071AC3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905E36-411F-4843-AC04-0D4E0D8E54E7}"/>
              </a:ext>
            </a:extLst>
          </p:cNvPr>
          <p:cNvSpPr>
            <a:spLocks noGrp="1"/>
          </p:cNvSpPr>
          <p:nvPr>
            <p:ph type="sldNum" sz="quarter" idx="12"/>
          </p:nvPr>
        </p:nvSpPr>
        <p:spPr/>
        <p:txBody>
          <a:bodyPr/>
          <a:lstStyle/>
          <a:p>
            <a:fld id="{9C31352C-CD8F-D44B-B0DA-191F5F2E64E7}" type="slidenum">
              <a:rPr lang="en-US" smtClean="0"/>
              <a:t>‹#›</a:t>
            </a:fld>
            <a:endParaRPr lang="en-US"/>
          </a:p>
        </p:txBody>
      </p:sp>
    </p:spTree>
    <p:extLst>
      <p:ext uri="{BB962C8B-B14F-4D97-AF65-F5344CB8AC3E}">
        <p14:creationId xmlns:p14="http://schemas.microsoft.com/office/powerpoint/2010/main" val="711287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57D47-83FD-6C4D-B067-38D3E48A6579}"/>
              </a:ext>
            </a:extLst>
          </p:cNvPr>
          <p:cNvSpPr>
            <a:spLocks noGrp="1"/>
          </p:cNvSpPr>
          <p:nvPr>
            <p:ph type="title"/>
          </p:nvPr>
        </p:nvSpPr>
        <p:spPr>
          <a:xfrm>
            <a:off x="836612" y="1824037"/>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06C85797-F90D-944D-B1CE-26C12AFBB1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7BCAB2-AA47-224C-B291-21B75020635B}"/>
              </a:ext>
            </a:extLst>
          </p:cNvPr>
          <p:cNvSpPr>
            <a:spLocks noGrp="1"/>
          </p:cNvSpPr>
          <p:nvPr>
            <p:ph type="body" sz="half" idx="2"/>
          </p:nvPr>
        </p:nvSpPr>
        <p:spPr>
          <a:xfrm>
            <a:off x="839788" y="3429000"/>
            <a:ext cx="393223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E1D641-745C-AC4D-8360-84D432F98ED4}"/>
              </a:ext>
            </a:extLst>
          </p:cNvPr>
          <p:cNvSpPr>
            <a:spLocks noGrp="1"/>
          </p:cNvSpPr>
          <p:nvPr>
            <p:ph type="dt" sz="half" idx="10"/>
          </p:nvPr>
        </p:nvSpPr>
        <p:spPr/>
        <p:txBody>
          <a:bodyPr/>
          <a:lstStyle/>
          <a:p>
            <a:fld id="{63202BDD-750B-FC46-B94D-152332CB7F80}" type="datetime1">
              <a:rPr lang="en-US" smtClean="0"/>
              <a:t>3/26/2026</a:t>
            </a:fld>
            <a:endParaRPr lang="en-US"/>
          </a:p>
        </p:txBody>
      </p:sp>
      <p:sp>
        <p:nvSpPr>
          <p:cNvPr id="6" name="Footer Placeholder 5">
            <a:extLst>
              <a:ext uri="{FF2B5EF4-FFF2-40B4-BE49-F238E27FC236}">
                <a16:creationId xmlns:a16="http://schemas.microsoft.com/office/drawing/2014/main" id="{095CD9F0-0AFB-AB44-BE15-B51683BF6C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9EA2B0-6225-4A44-910E-29645E9A901A}"/>
              </a:ext>
            </a:extLst>
          </p:cNvPr>
          <p:cNvSpPr>
            <a:spLocks noGrp="1"/>
          </p:cNvSpPr>
          <p:nvPr>
            <p:ph type="sldNum" sz="quarter" idx="12"/>
          </p:nvPr>
        </p:nvSpPr>
        <p:spPr/>
        <p:txBody>
          <a:bodyPr/>
          <a:lstStyle/>
          <a:p>
            <a:fld id="{9C31352C-CD8F-D44B-B0DA-191F5F2E64E7}" type="slidenum">
              <a:rPr lang="en-US" smtClean="0"/>
              <a:t>‹#›</a:t>
            </a:fld>
            <a:endParaRPr lang="en-US"/>
          </a:p>
        </p:txBody>
      </p:sp>
    </p:spTree>
    <p:extLst>
      <p:ext uri="{BB962C8B-B14F-4D97-AF65-F5344CB8AC3E}">
        <p14:creationId xmlns:p14="http://schemas.microsoft.com/office/powerpoint/2010/main" val="3968384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ext slide partners only at bottom-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0EBB6-152E-7B4D-A3D0-2668B9EDE8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48DE86-BBCA-9044-B70A-921998C01D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C59A3A-4542-0840-9191-8EEA3D3A109E}"/>
              </a:ext>
            </a:extLst>
          </p:cNvPr>
          <p:cNvSpPr>
            <a:spLocks noGrp="1"/>
          </p:cNvSpPr>
          <p:nvPr>
            <p:ph type="dt" sz="half" idx="10"/>
          </p:nvPr>
        </p:nvSpPr>
        <p:spPr/>
        <p:txBody>
          <a:bodyPr/>
          <a:lstStyle/>
          <a:p>
            <a:fld id="{236C1DCA-B2B5-6D4D-BFF3-1795E667F928}" type="datetime1">
              <a:rPr lang="en-US" smtClean="0"/>
              <a:t>3/26/2026</a:t>
            </a:fld>
            <a:endParaRPr lang="en-US"/>
          </a:p>
        </p:txBody>
      </p:sp>
      <p:sp>
        <p:nvSpPr>
          <p:cNvPr id="5" name="Footer Placeholder 4">
            <a:extLst>
              <a:ext uri="{FF2B5EF4-FFF2-40B4-BE49-F238E27FC236}">
                <a16:creationId xmlns:a16="http://schemas.microsoft.com/office/drawing/2014/main" id="{16149325-5A72-3343-A23A-3E0F383CCC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C4B73-F870-654E-8832-550D6BC251DB}"/>
              </a:ext>
            </a:extLst>
          </p:cNvPr>
          <p:cNvSpPr>
            <a:spLocks noGrp="1"/>
          </p:cNvSpPr>
          <p:nvPr>
            <p:ph type="sldNum" sz="quarter" idx="12"/>
          </p:nvPr>
        </p:nvSpPr>
        <p:spPr/>
        <p:txBody>
          <a:bodyPr/>
          <a:lstStyle/>
          <a:p>
            <a:fld id="{9C31352C-CD8F-D44B-B0DA-191F5F2E64E7}" type="slidenum">
              <a:rPr lang="en-US" smtClean="0"/>
              <a:t>‹#›</a:t>
            </a:fld>
            <a:endParaRPr lang="en-US"/>
          </a:p>
        </p:txBody>
      </p:sp>
    </p:spTree>
    <p:extLst>
      <p:ext uri="{BB962C8B-B14F-4D97-AF65-F5344CB8AC3E}">
        <p14:creationId xmlns:p14="http://schemas.microsoft.com/office/powerpoint/2010/main" val="5057540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ext slide no partn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94EE-D4C9-FE44-BF98-0FE571F5B1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376163-EB03-BB46-A955-C48EC6636E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83317A-2AEA-7649-9523-63453568CC4C}"/>
              </a:ext>
            </a:extLst>
          </p:cNvPr>
          <p:cNvSpPr>
            <a:spLocks noGrp="1"/>
          </p:cNvSpPr>
          <p:nvPr>
            <p:ph type="dt" sz="half" idx="10"/>
          </p:nvPr>
        </p:nvSpPr>
        <p:spPr/>
        <p:txBody>
          <a:bodyPr/>
          <a:lstStyle/>
          <a:p>
            <a:fld id="{891C6D89-8BDA-9F46-9E10-E530EBAF1D68}" type="datetime1">
              <a:rPr lang="en-US" smtClean="0"/>
              <a:t>3/26/2026</a:t>
            </a:fld>
            <a:endParaRPr lang="en-US"/>
          </a:p>
        </p:txBody>
      </p:sp>
      <p:sp>
        <p:nvSpPr>
          <p:cNvPr id="5" name="Footer Placeholder 4">
            <a:extLst>
              <a:ext uri="{FF2B5EF4-FFF2-40B4-BE49-F238E27FC236}">
                <a16:creationId xmlns:a16="http://schemas.microsoft.com/office/drawing/2014/main" id="{14BC2DAD-A87D-2541-B688-EB6D44E57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C603F3-C6EA-A141-A7F2-512EFA940472}"/>
              </a:ext>
            </a:extLst>
          </p:cNvPr>
          <p:cNvSpPr>
            <a:spLocks noGrp="1"/>
          </p:cNvSpPr>
          <p:nvPr>
            <p:ph type="sldNum" sz="quarter" idx="12"/>
          </p:nvPr>
        </p:nvSpPr>
        <p:spPr/>
        <p:txBody>
          <a:bodyPr/>
          <a:lstStyle/>
          <a:p>
            <a:fld id="{9C31352C-CD8F-D44B-B0DA-191F5F2E64E7}" type="slidenum">
              <a:rPr lang="en-US" smtClean="0"/>
              <a:t>‹#›</a:t>
            </a:fld>
            <a:endParaRPr lang="en-US"/>
          </a:p>
        </p:txBody>
      </p:sp>
    </p:spTree>
    <p:extLst>
      <p:ext uri="{BB962C8B-B14F-4D97-AF65-F5344CB8AC3E}">
        <p14:creationId xmlns:p14="http://schemas.microsoft.com/office/powerpoint/2010/main" val="40602355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B41C1-EE70-0444-A585-272B5193A7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7518DB-0654-9046-9FC9-E502CE69CE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B3AA9D-54BC-7342-BA01-51B43545129E}"/>
              </a:ext>
            </a:extLst>
          </p:cNvPr>
          <p:cNvSpPr>
            <a:spLocks noGrp="1"/>
          </p:cNvSpPr>
          <p:nvPr>
            <p:ph type="dt" sz="half" idx="10"/>
          </p:nvPr>
        </p:nvSpPr>
        <p:spPr/>
        <p:txBody>
          <a:bodyPr/>
          <a:lstStyle/>
          <a:p>
            <a:fld id="{4528975B-F5A8-3346-A0AB-66509BD91EE3}" type="datetime1">
              <a:rPr lang="en-US" smtClean="0"/>
              <a:t>3/26/2026</a:t>
            </a:fld>
            <a:endParaRPr lang="en-US"/>
          </a:p>
        </p:txBody>
      </p:sp>
      <p:sp>
        <p:nvSpPr>
          <p:cNvPr id="5" name="Footer Placeholder 4">
            <a:extLst>
              <a:ext uri="{FF2B5EF4-FFF2-40B4-BE49-F238E27FC236}">
                <a16:creationId xmlns:a16="http://schemas.microsoft.com/office/drawing/2014/main" id="{7E1D9523-8EA5-0A44-B1F0-739B06CF13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0EA8C2-0CED-434F-A24E-AC78868515FE}"/>
              </a:ext>
            </a:extLst>
          </p:cNvPr>
          <p:cNvSpPr>
            <a:spLocks noGrp="1"/>
          </p:cNvSpPr>
          <p:nvPr>
            <p:ph type="sldNum" sz="quarter" idx="12"/>
          </p:nvPr>
        </p:nvSpPr>
        <p:spPr/>
        <p:txBody>
          <a:bodyPr/>
          <a:lstStyle/>
          <a:p>
            <a:fld id="{9C31352C-CD8F-D44B-B0DA-191F5F2E64E7}" type="slidenum">
              <a:rPr lang="en-US" smtClean="0"/>
              <a:t>‹#›</a:t>
            </a:fld>
            <a:endParaRPr lang="en-US"/>
          </a:p>
        </p:txBody>
      </p:sp>
    </p:spTree>
    <p:extLst>
      <p:ext uri="{BB962C8B-B14F-4D97-AF65-F5344CB8AC3E}">
        <p14:creationId xmlns:p14="http://schemas.microsoft.com/office/powerpoint/2010/main" val="2897903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EBF4-2E14-6F4B-9DD1-172677FE07FA}"/>
              </a:ext>
            </a:extLst>
          </p:cNvPr>
          <p:cNvSpPr>
            <a:spLocks noGrp="1"/>
          </p:cNvSpPr>
          <p:nvPr>
            <p:ph type="title"/>
          </p:nvPr>
        </p:nvSpPr>
        <p:spPr>
          <a:xfrm>
            <a:off x="819152" y="1394584"/>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883B38D-63F3-A44C-ABFD-CEC9ACE6039D}"/>
              </a:ext>
            </a:extLst>
          </p:cNvPr>
          <p:cNvSpPr>
            <a:spLocks noGrp="1"/>
          </p:cNvSpPr>
          <p:nvPr>
            <p:ph sz="half" idx="1"/>
          </p:nvPr>
        </p:nvSpPr>
        <p:spPr>
          <a:xfrm>
            <a:off x="838201" y="2401584"/>
            <a:ext cx="5181600" cy="35049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70DBF6A-8AEB-784D-A8AA-A7F8A01681F0}"/>
              </a:ext>
            </a:extLst>
          </p:cNvPr>
          <p:cNvSpPr>
            <a:spLocks noGrp="1"/>
          </p:cNvSpPr>
          <p:nvPr>
            <p:ph sz="half" idx="2"/>
          </p:nvPr>
        </p:nvSpPr>
        <p:spPr>
          <a:xfrm>
            <a:off x="6134102" y="2384881"/>
            <a:ext cx="5181600" cy="35216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4BD51D9-EA1A-B243-82ED-F74DB095A2D3}"/>
              </a:ext>
            </a:extLst>
          </p:cNvPr>
          <p:cNvSpPr>
            <a:spLocks noGrp="1"/>
          </p:cNvSpPr>
          <p:nvPr>
            <p:ph type="dt" sz="half" idx="10"/>
          </p:nvPr>
        </p:nvSpPr>
        <p:spPr/>
        <p:txBody>
          <a:bodyPr/>
          <a:lstStyle/>
          <a:p>
            <a:fld id="{3BE5B220-7F69-7840-B5F9-11411AB22775}" type="datetime1">
              <a:rPr lang="en-US" smtClean="0"/>
              <a:t>3/26/2026</a:t>
            </a:fld>
            <a:endParaRPr lang="en-US"/>
          </a:p>
        </p:txBody>
      </p:sp>
      <p:sp>
        <p:nvSpPr>
          <p:cNvPr id="6" name="Footer Placeholder 5">
            <a:extLst>
              <a:ext uri="{FF2B5EF4-FFF2-40B4-BE49-F238E27FC236}">
                <a16:creationId xmlns:a16="http://schemas.microsoft.com/office/drawing/2014/main" id="{DF817146-9327-6B42-9F01-11C8DE73C7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56A241-4EB3-9746-AD5A-F2F75FBA2CF2}"/>
              </a:ext>
            </a:extLst>
          </p:cNvPr>
          <p:cNvSpPr>
            <a:spLocks noGrp="1"/>
          </p:cNvSpPr>
          <p:nvPr>
            <p:ph type="sldNum" sz="quarter" idx="12"/>
          </p:nvPr>
        </p:nvSpPr>
        <p:spPr/>
        <p:txBody>
          <a:bodyPr/>
          <a:lstStyle/>
          <a:p>
            <a:fld id="{9C31352C-CD8F-D44B-B0DA-191F5F2E64E7}" type="slidenum">
              <a:rPr lang="en-US" smtClean="0"/>
              <a:t>‹#›</a:t>
            </a:fld>
            <a:endParaRPr lang="en-US"/>
          </a:p>
        </p:txBody>
      </p:sp>
    </p:spTree>
    <p:extLst>
      <p:ext uri="{BB962C8B-B14F-4D97-AF65-F5344CB8AC3E}">
        <p14:creationId xmlns:p14="http://schemas.microsoft.com/office/powerpoint/2010/main" val="994513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04E09-0E22-FE4B-81B4-61B052574796}"/>
              </a:ext>
            </a:extLst>
          </p:cNvPr>
          <p:cNvSpPr>
            <a:spLocks noGrp="1"/>
          </p:cNvSpPr>
          <p:nvPr>
            <p:ph type="title"/>
          </p:nvPr>
        </p:nvSpPr>
        <p:spPr>
          <a:xfrm>
            <a:off x="825500" y="1353343"/>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6CEB10E-1DA4-8D47-B306-B19772B2035F}"/>
              </a:ext>
            </a:extLst>
          </p:cNvPr>
          <p:cNvSpPr>
            <a:spLocks noGrp="1"/>
          </p:cNvSpPr>
          <p:nvPr>
            <p:ph type="body" idx="1"/>
          </p:nvPr>
        </p:nvSpPr>
        <p:spPr>
          <a:xfrm>
            <a:off x="836612" y="25177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3AFCFBB-DB95-4847-92B1-33E592CFF6AC}"/>
              </a:ext>
            </a:extLst>
          </p:cNvPr>
          <p:cNvSpPr>
            <a:spLocks noGrp="1"/>
          </p:cNvSpPr>
          <p:nvPr>
            <p:ph sz="half" idx="2"/>
          </p:nvPr>
        </p:nvSpPr>
        <p:spPr>
          <a:xfrm>
            <a:off x="839788" y="3341688"/>
            <a:ext cx="5157787" cy="28479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D3DA881-3AFA-B64F-93FB-521F9B1B6CDE}"/>
              </a:ext>
            </a:extLst>
          </p:cNvPr>
          <p:cNvSpPr>
            <a:spLocks noGrp="1"/>
          </p:cNvSpPr>
          <p:nvPr>
            <p:ph type="body" sz="quarter" idx="3"/>
          </p:nvPr>
        </p:nvSpPr>
        <p:spPr>
          <a:xfrm>
            <a:off x="6181724" y="251777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4718F6A-AC82-F84A-A959-F5494EA90CA2}"/>
              </a:ext>
            </a:extLst>
          </p:cNvPr>
          <p:cNvSpPr>
            <a:spLocks noGrp="1"/>
          </p:cNvSpPr>
          <p:nvPr>
            <p:ph sz="quarter" idx="4"/>
          </p:nvPr>
        </p:nvSpPr>
        <p:spPr>
          <a:xfrm>
            <a:off x="6172200" y="3341687"/>
            <a:ext cx="5183188" cy="2847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C988A73-24D9-B641-8E8D-E6203C25B4DB}"/>
              </a:ext>
            </a:extLst>
          </p:cNvPr>
          <p:cNvSpPr>
            <a:spLocks noGrp="1"/>
          </p:cNvSpPr>
          <p:nvPr>
            <p:ph type="dt" sz="half" idx="10"/>
          </p:nvPr>
        </p:nvSpPr>
        <p:spPr/>
        <p:txBody>
          <a:bodyPr/>
          <a:lstStyle/>
          <a:p>
            <a:fld id="{BABD10A7-E678-A140-85BD-976A1F4E61A9}" type="datetime1">
              <a:rPr lang="en-US" smtClean="0"/>
              <a:t>3/26/2026</a:t>
            </a:fld>
            <a:endParaRPr lang="en-US"/>
          </a:p>
        </p:txBody>
      </p:sp>
      <p:sp>
        <p:nvSpPr>
          <p:cNvPr id="8" name="Footer Placeholder 7">
            <a:extLst>
              <a:ext uri="{FF2B5EF4-FFF2-40B4-BE49-F238E27FC236}">
                <a16:creationId xmlns:a16="http://schemas.microsoft.com/office/drawing/2014/main" id="{FB57D1FA-BE34-AF44-87A0-6AD014BEBF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4DA3AB-6C2C-FF4B-A006-A02530BA4489}"/>
              </a:ext>
            </a:extLst>
          </p:cNvPr>
          <p:cNvSpPr>
            <a:spLocks noGrp="1"/>
          </p:cNvSpPr>
          <p:nvPr>
            <p:ph type="sldNum" sz="quarter" idx="12"/>
          </p:nvPr>
        </p:nvSpPr>
        <p:spPr/>
        <p:txBody>
          <a:bodyPr/>
          <a:lstStyle/>
          <a:p>
            <a:fld id="{9C31352C-CD8F-D44B-B0DA-191F5F2E64E7}" type="slidenum">
              <a:rPr lang="en-US" smtClean="0"/>
              <a:t>‹#›</a:t>
            </a:fld>
            <a:endParaRPr lang="en-US"/>
          </a:p>
        </p:txBody>
      </p:sp>
    </p:spTree>
    <p:extLst>
      <p:ext uri="{BB962C8B-B14F-4D97-AF65-F5344CB8AC3E}">
        <p14:creationId xmlns:p14="http://schemas.microsoft.com/office/powerpoint/2010/main" val="1919233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Blue Background title and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C1C7F-1E25-7D4B-AD66-FD5BE8F35C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C33744-64DA-DC49-A4C1-CF1EF6B848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71ACE9-8611-BD48-A968-DC186014B575}"/>
              </a:ext>
            </a:extLst>
          </p:cNvPr>
          <p:cNvSpPr>
            <a:spLocks noGrp="1"/>
          </p:cNvSpPr>
          <p:nvPr>
            <p:ph type="dt" sz="half" idx="10"/>
          </p:nvPr>
        </p:nvSpPr>
        <p:spPr/>
        <p:txBody>
          <a:bodyPr/>
          <a:lstStyle/>
          <a:p>
            <a:fld id="{7D46A847-27A4-F642-A2D2-C621BCAB8AA0}" type="datetime1">
              <a:rPr lang="en-US" smtClean="0"/>
              <a:t>3/26/2026</a:t>
            </a:fld>
            <a:endParaRPr lang="en-US"/>
          </a:p>
        </p:txBody>
      </p:sp>
      <p:sp>
        <p:nvSpPr>
          <p:cNvPr id="6" name="Slide Number Placeholder 5">
            <a:extLst>
              <a:ext uri="{FF2B5EF4-FFF2-40B4-BE49-F238E27FC236}">
                <a16:creationId xmlns:a16="http://schemas.microsoft.com/office/drawing/2014/main" id="{F6DCB9AD-9476-4E41-9E4A-3EF547785A2E}"/>
              </a:ext>
            </a:extLst>
          </p:cNvPr>
          <p:cNvSpPr>
            <a:spLocks noGrp="1"/>
          </p:cNvSpPr>
          <p:nvPr>
            <p:ph type="sldNum" sz="quarter" idx="12"/>
          </p:nvPr>
        </p:nvSpPr>
        <p:spPr/>
        <p:txBody>
          <a:bodyPr/>
          <a:lstStyle/>
          <a:p>
            <a:fld id="{219BD365-EC7D-0843-8235-B3202A034E7B}" type="slidenum">
              <a:rPr lang="en-US" smtClean="0"/>
              <a:t>‹#›</a:t>
            </a:fld>
            <a:endParaRPr lang="en-US"/>
          </a:p>
        </p:txBody>
      </p:sp>
    </p:spTree>
    <p:extLst>
      <p:ext uri="{BB962C8B-B14F-4D97-AF65-F5344CB8AC3E}">
        <p14:creationId xmlns:p14="http://schemas.microsoft.com/office/powerpoint/2010/main" val="26908900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A4F9A-05B0-5B44-915F-4757CE247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AB83A3-1155-9D43-8790-0EEA48FF3BF3}"/>
              </a:ext>
            </a:extLst>
          </p:cNvPr>
          <p:cNvSpPr>
            <a:spLocks noGrp="1"/>
          </p:cNvSpPr>
          <p:nvPr>
            <p:ph type="dt" sz="half" idx="10"/>
          </p:nvPr>
        </p:nvSpPr>
        <p:spPr/>
        <p:txBody>
          <a:bodyPr/>
          <a:lstStyle/>
          <a:p>
            <a:fld id="{335E97E6-9461-794B-8F7F-CABC78E6D897}" type="datetime1">
              <a:rPr lang="en-US" smtClean="0"/>
              <a:t>3/26/2026</a:t>
            </a:fld>
            <a:endParaRPr lang="en-US"/>
          </a:p>
        </p:txBody>
      </p:sp>
      <p:sp>
        <p:nvSpPr>
          <p:cNvPr id="4" name="Footer Placeholder 3">
            <a:extLst>
              <a:ext uri="{FF2B5EF4-FFF2-40B4-BE49-F238E27FC236}">
                <a16:creationId xmlns:a16="http://schemas.microsoft.com/office/drawing/2014/main" id="{29EEEA41-A08E-684C-AB56-DECFDD648F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833B4A-DA50-6E4A-B434-D865EAC69A43}"/>
              </a:ext>
            </a:extLst>
          </p:cNvPr>
          <p:cNvSpPr>
            <a:spLocks noGrp="1"/>
          </p:cNvSpPr>
          <p:nvPr>
            <p:ph type="sldNum" sz="quarter" idx="12"/>
          </p:nvPr>
        </p:nvSpPr>
        <p:spPr/>
        <p:txBody>
          <a:bodyPr/>
          <a:lstStyle/>
          <a:p>
            <a:fld id="{9C31352C-CD8F-D44B-B0DA-191F5F2E64E7}" type="slidenum">
              <a:rPr lang="en-US" smtClean="0"/>
              <a:t>‹#›</a:t>
            </a:fld>
            <a:endParaRPr lang="en-US"/>
          </a:p>
        </p:txBody>
      </p:sp>
    </p:spTree>
    <p:extLst>
      <p:ext uri="{BB962C8B-B14F-4D97-AF65-F5344CB8AC3E}">
        <p14:creationId xmlns:p14="http://schemas.microsoft.com/office/powerpoint/2010/main" val="22633730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39006D-F55E-4F41-9DAC-8813325FA26C}"/>
              </a:ext>
            </a:extLst>
          </p:cNvPr>
          <p:cNvSpPr>
            <a:spLocks noGrp="1"/>
          </p:cNvSpPr>
          <p:nvPr>
            <p:ph type="dt" sz="half" idx="10"/>
          </p:nvPr>
        </p:nvSpPr>
        <p:spPr/>
        <p:txBody>
          <a:bodyPr/>
          <a:lstStyle/>
          <a:p>
            <a:fld id="{F5632940-E738-4C46-8571-1A427C1EFF14}" type="datetime1">
              <a:rPr lang="en-US" smtClean="0"/>
              <a:t>3/26/2026</a:t>
            </a:fld>
            <a:endParaRPr lang="en-US"/>
          </a:p>
        </p:txBody>
      </p:sp>
      <p:sp>
        <p:nvSpPr>
          <p:cNvPr id="3" name="Footer Placeholder 2">
            <a:extLst>
              <a:ext uri="{FF2B5EF4-FFF2-40B4-BE49-F238E27FC236}">
                <a16:creationId xmlns:a16="http://schemas.microsoft.com/office/drawing/2014/main" id="{162C4B14-7193-AC4B-BA7C-3ECCBCBDD1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F6C0A3-D9A2-1E4C-8CF7-28328120464D}"/>
              </a:ext>
            </a:extLst>
          </p:cNvPr>
          <p:cNvSpPr>
            <a:spLocks noGrp="1"/>
          </p:cNvSpPr>
          <p:nvPr>
            <p:ph type="sldNum" sz="quarter" idx="12"/>
          </p:nvPr>
        </p:nvSpPr>
        <p:spPr/>
        <p:txBody>
          <a:bodyPr/>
          <a:lstStyle/>
          <a:p>
            <a:fld id="{9C31352C-CD8F-D44B-B0DA-191F5F2E64E7}" type="slidenum">
              <a:rPr lang="en-US" smtClean="0"/>
              <a:t>‹#›</a:t>
            </a:fld>
            <a:endParaRPr lang="en-US"/>
          </a:p>
        </p:txBody>
      </p:sp>
    </p:spTree>
    <p:extLst>
      <p:ext uri="{BB962C8B-B14F-4D97-AF65-F5344CB8AC3E}">
        <p14:creationId xmlns:p14="http://schemas.microsoft.com/office/powerpoint/2010/main" val="32606903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20664-E9B8-7E41-A875-ACC96587A984}"/>
              </a:ext>
            </a:extLst>
          </p:cNvPr>
          <p:cNvSpPr>
            <a:spLocks noGrp="1"/>
          </p:cNvSpPr>
          <p:nvPr>
            <p:ph type="title"/>
          </p:nvPr>
        </p:nvSpPr>
        <p:spPr>
          <a:xfrm>
            <a:off x="839788" y="2084967"/>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92BB5B-BFC0-F048-8B2D-4C22ABAD6B2E}"/>
              </a:ext>
            </a:extLst>
          </p:cNvPr>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F9AEF28-BF30-F64C-900B-9BE201BCD594}"/>
              </a:ext>
            </a:extLst>
          </p:cNvPr>
          <p:cNvSpPr>
            <a:spLocks noGrp="1"/>
          </p:cNvSpPr>
          <p:nvPr>
            <p:ph type="body" sz="half" idx="2"/>
          </p:nvPr>
        </p:nvSpPr>
        <p:spPr>
          <a:xfrm>
            <a:off x="839788" y="3608172"/>
            <a:ext cx="3932237" cy="226081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2D5C9F6-97CE-384A-ABF0-18F5F343C733}"/>
              </a:ext>
            </a:extLst>
          </p:cNvPr>
          <p:cNvSpPr>
            <a:spLocks noGrp="1"/>
          </p:cNvSpPr>
          <p:nvPr>
            <p:ph type="dt" sz="half" idx="10"/>
          </p:nvPr>
        </p:nvSpPr>
        <p:spPr/>
        <p:txBody>
          <a:bodyPr/>
          <a:lstStyle/>
          <a:p>
            <a:fld id="{54CF30E1-EB8E-9648-ABEF-1219F87B2717}" type="datetime1">
              <a:rPr lang="en-US" smtClean="0"/>
              <a:t>3/26/2026</a:t>
            </a:fld>
            <a:endParaRPr lang="en-US"/>
          </a:p>
        </p:txBody>
      </p:sp>
      <p:sp>
        <p:nvSpPr>
          <p:cNvPr id="6" name="Footer Placeholder 5">
            <a:extLst>
              <a:ext uri="{FF2B5EF4-FFF2-40B4-BE49-F238E27FC236}">
                <a16:creationId xmlns:a16="http://schemas.microsoft.com/office/drawing/2014/main" id="{C9CED393-28B9-8D49-9702-DEE5071AC3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905E36-411F-4843-AC04-0D4E0D8E54E7}"/>
              </a:ext>
            </a:extLst>
          </p:cNvPr>
          <p:cNvSpPr>
            <a:spLocks noGrp="1"/>
          </p:cNvSpPr>
          <p:nvPr>
            <p:ph type="sldNum" sz="quarter" idx="12"/>
          </p:nvPr>
        </p:nvSpPr>
        <p:spPr/>
        <p:txBody>
          <a:bodyPr/>
          <a:lstStyle/>
          <a:p>
            <a:fld id="{9C31352C-CD8F-D44B-B0DA-191F5F2E64E7}" type="slidenum">
              <a:rPr lang="en-US" smtClean="0"/>
              <a:t>‹#›</a:t>
            </a:fld>
            <a:endParaRPr lang="en-US"/>
          </a:p>
        </p:txBody>
      </p:sp>
    </p:spTree>
    <p:extLst>
      <p:ext uri="{BB962C8B-B14F-4D97-AF65-F5344CB8AC3E}">
        <p14:creationId xmlns:p14="http://schemas.microsoft.com/office/powerpoint/2010/main" val="34456663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57D47-83FD-6C4D-B067-38D3E48A6579}"/>
              </a:ext>
            </a:extLst>
          </p:cNvPr>
          <p:cNvSpPr>
            <a:spLocks noGrp="1"/>
          </p:cNvSpPr>
          <p:nvPr>
            <p:ph type="title"/>
          </p:nvPr>
        </p:nvSpPr>
        <p:spPr>
          <a:xfrm>
            <a:off x="836612" y="1824037"/>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06C85797-F90D-944D-B1CE-26C12AFBB1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7BCAB2-AA47-224C-B291-21B75020635B}"/>
              </a:ext>
            </a:extLst>
          </p:cNvPr>
          <p:cNvSpPr>
            <a:spLocks noGrp="1"/>
          </p:cNvSpPr>
          <p:nvPr>
            <p:ph type="body" sz="half" idx="2"/>
          </p:nvPr>
        </p:nvSpPr>
        <p:spPr>
          <a:xfrm>
            <a:off x="839788" y="3429000"/>
            <a:ext cx="393223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E1D641-745C-AC4D-8360-84D432F98ED4}"/>
              </a:ext>
            </a:extLst>
          </p:cNvPr>
          <p:cNvSpPr>
            <a:spLocks noGrp="1"/>
          </p:cNvSpPr>
          <p:nvPr>
            <p:ph type="dt" sz="half" idx="10"/>
          </p:nvPr>
        </p:nvSpPr>
        <p:spPr/>
        <p:txBody>
          <a:bodyPr/>
          <a:lstStyle/>
          <a:p>
            <a:fld id="{827DDC39-7D1D-D341-81F3-3CE8D7BB02F9}" type="datetime1">
              <a:rPr lang="en-US" smtClean="0"/>
              <a:t>3/26/2026</a:t>
            </a:fld>
            <a:endParaRPr lang="en-US"/>
          </a:p>
        </p:txBody>
      </p:sp>
      <p:sp>
        <p:nvSpPr>
          <p:cNvPr id="6" name="Footer Placeholder 5">
            <a:extLst>
              <a:ext uri="{FF2B5EF4-FFF2-40B4-BE49-F238E27FC236}">
                <a16:creationId xmlns:a16="http://schemas.microsoft.com/office/drawing/2014/main" id="{095CD9F0-0AFB-AB44-BE15-B51683BF6C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9EA2B0-6225-4A44-910E-29645E9A901A}"/>
              </a:ext>
            </a:extLst>
          </p:cNvPr>
          <p:cNvSpPr>
            <a:spLocks noGrp="1"/>
          </p:cNvSpPr>
          <p:nvPr>
            <p:ph type="sldNum" sz="quarter" idx="12"/>
          </p:nvPr>
        </p:nvSpPr>
        <p:spPr/>
        <p:txBody>
          <a:bodyPr/>
          <a:lstStyle/>
          <a:p>
            <a:fld id="{9C31352C-CD8F-D44B-B0DA-191F5F2E64E7}" type="slidenum">
              <a:rPr lang="en-US" smtClean="0"/>
              <a:t>‹#›</a:t>
            </a:fld>
            <a:endParaRPr lang="en-US"/>
          </a:p>
        </p:txBody>
      </p:sp>
    </p:spTree>
    <p:extLst>
      <p:ext uri="{BB962C8B-B14F-4D97-AF65-F5344CB8AC3E}">
        <p14:creationId xmlns:p14="http://schemas.microsoft.com/office/powerpoint/2010/main" val="34378702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0EBB6-152E-7B4D-A3D0-2668B9EDE8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48DE86-BBCA-9044-B70A-921998C01D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C59A3A-4542-0840-9191-8EEA3D3A109E}"/>
              </a:ext>
            </a:extLst>
          </p:cNvPr>
          <p:cNvSpPr>
            <a:spLocks noGrp="1"/>
          </p:cNvSpPr>
          <p:nvPr>
            <p:ph type="dt" sz="half" idx="10"/>
          </p:nvPr>
        </p:nvSpPr>
        <p:spPr/>
        <p:txBody>
          <a:bodyPr/>
          <a:lstStyle/>
          <a:p>
            <a:fld id="{8182AA52-908E-E14C-8B26-464A3A64F653}" type="datetime1">
              <a:rPr lang="en-US" smtClean="0"/>
              <a:t>3/26/2026</a:t>
            </a:fld>
            <a:endParaRPr lang="en-US"/>
          </a:p>
        </p:txBody>
      </p:sp>
      <p:sp>
        <p:nvSpPr>
          <p:cNvPr id="5" name="Footer Placeholder 4">
            <a:extLst>
              <a:ext uri="{FF2B5EF4-FFF2-40B4-BE49-F238E27FC236}">
                <a16:creationId xmlns:a16="http://schemas.microsoft.com/office/drawing/2014/main" id="{16149325-5A72-3343-A23A-3E0F383CCC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C4B73-F870-654E-8832-550D6BC251DB}"/>
              </a:ext>
            </a:extLst>
          </p:cNvPr>
          <p:cNvSpPr>
            <a:spLocks noGrp="1"/>
          </p:cNvSpPr>
          <p:nvPr>
            <p:ph type="sldNum" sz="quarter" idx="12"/>
          </p:nvPr>
        </p:nvSpPr>
        <p:spPr/>
        <p:txBody>
          <a:bodyPr/>
          <a:lstStyle/>
          <a:p>
            <a:fld id="{9C31352C-CD8F-D44B-B0DA-191F5F2E64E7}" type="slidenum">
              <a:rPr lang="en-US" smtClean="0"/>
              <a:t>‹#›</a:t>
            </a:fld>
            <a:endParaRPr lang="en-US"/>
          </a:p>
        </p:txBody>
      </p:sp>
    </p:spTree>
    <p:extLst>
      <p:ext uri="{BB962C8B-B14F-4D97-AF65-F5344CB8AC3E}">
        <p14:creationId xmlns:p14="http://schemas.microsoft.com/office/powerpoint/2010/main" val="35704834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94EE-D4C9-FE44-BF98-0FE571F5B1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376163-EB03-BB46-A955-C48EC6636E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83317A-2AEA-7649-9523-63453568CC4C}"/>
              </a:ext>
            </a:extLst>
          </p:cNvPr>
          <p:cNvSpPr>
            <a:spLocks noGrp="1"/>
          </p:cNvSpPr>
          <p:nvPr>
            <p:ph type="dt" sz="half" idx="10"/>
          </p:nvPr>
        </p:nvSpPr>
        <p:spPr/>
        <p:txBody>
          <a:bodyPr/>
          <a:lstStyle/>
          <a:p>
            <a:fld id="{2F2EE75F-28B4-0749-AD09-CCC4B3CCA5EC}" type="datetime1">
              <a:rPr lang="en-US" smtClean="0"/>
              <a:t>3/26/2026</a:t>
            </a:fld>
            <a:endParaRPr lang="en-US"/>
          </a:p>
        </p:txBody>
      </p:sp>
      <p:sp>
        <p:nvSpPr>
          <p:cNvPr id="5" name="Footer Placeholder 4">
            <a:extLst>
              <a:ext uri="{FF2B5EF4-FFF2-40B4-BE49-F238E27FC236}">
                <a16:creationId xmlns:a16="http://schemas.microsoft.com/office/drawing/2014/main" id="{14BC2DAD-A87D-2541-B688-EB6D44E57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C603F3-C6EA-A141-A7F2-512EFA940472}"/>
              </a:ext>
            </a:extLst>
          </p:cNvPr>
          <p:cNvSpPr>
            <a:spLocks noGrp="1"/>
          </p:cNvSpPr>
          <p:nvPr>
            <p:ph type="sldNum" sz="quarter" idx="12"/>
          </p:nvPr>
        </p:nvSpPr>
        <p:spPr/>
        <p:txBody>
          <a:bodyPr/>
          <a:lstStyle/>
          <a:p>
            <a:fld id="{9C31352C-CD8F-D44B-B0DA-191F5F2E64E7}" type="slidenum">
              <a:rPr lang="en-US" smtClean="0"/>
              <a:t>‹#›</a:t>
            </a:fld>
            <a:endParaRPr lang="en-US"/>
          </a:p>
        </p:txBody>
      </p:sp>
    </p:spTree>
    <p:extLst>
      <p:ext uri="{BB962C8B-B14F-4D97-AF65-F5344CB8AC3E}">
        <p14:creationId xmlns:p14="http://schemas.microsoft.com/office/powerpoint/2010/main" val="24052035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B41C1-EE70-0444-A585-272B5193A7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7518DB-0654-9046-9FC9-E502CE69CE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B3AA9D-54BC-7342-BA01-51B43545129E}"/>
              </a:ext>
            </a:extLst>
          </p:cNvPr>
          <p:cNvSpPr>
            <a:spLocks noGrp="1"/>
          </p:cNvSpPr>
          <p:nvPr>
            <p:ph type="dt" sz="half" idx="10"/>
          </p:nvPr>
        </p:nvSpPr>
        <p:spPr/>
        <p:txBody>
          <a:bodyPr/>
          <a:lstStyle/>
          <a:p>
            <a:fld id="{D80024B0-550C-914D-AF8A-582E24E66707}" type="datetime1">
              <a:rPr lang="en-US" smtClean="0"/>
              <a:t>3/26/2026</a:t>
            </a:fld>
            <a:endParaRPr lang="en-US"/>
          </a:p>
        </p:txBody>
      </p:sp>
      <p:sp>
        <p:nvSpPr>
          <p:cNvPr id="5" name="Footer Placeholder 4">
            <a:extLst>
              <a:ext uri="{FF2B5EF4-FFF2-40B4-BE49-F238E27FC236}">
                <a16:creationId xmlns:a16="http://schemas.microsoft.com/office/drawing/2014/main" id="{7E1D9523-8EA5-0A44-B1F0-739B06CF13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0EA8C2-0CED-434F-A24E-AC78868515FE}"/>
              </a:ext>
            </a:extLst>
          </p:cNvPr>
          <p:cNvSpPr>
            <a:spLocks noGrp="1"/>
          </p:cNvSpPr>
          <p:nvPr>
            <p:ph type="sldNum" sz="quarter" idx="12"/>
          </p:nvPr>
        </p:nvSpPr>
        <p:spPr/>
        <p:txBody>
          <a:bodyPr/>
          <a:lstStyle/>
          <a:p>
            <a:fld id="{9C31352C-CD8F-D44B-B0DA-191F5F2E64E7}" type="slidenum">
              <a:rPr lang="en-US" smtClean="0"/>
              <a:t>‹#›</a:t>
            </a:fld>
            <a:endParaRPr lang="en-US"/>
          </a:p>
        </p:txBody>
      </p:sp>
    </p:spTree>
    <p:extLst>
      <p:ext uri="{BB962C8B-B14F-4D97-AF65-F5344CB8AC3E}">
        <p14:creationId xmlns:p14="http://schemas.microsoft.com/office/powerpoint/2010/main" val="15663026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EBF4-2E14-6F4B-9DD1-172677FE07FA}"/>
              </a:ext>
            </a:extLst>
          </p:cNvPr>
          <p:cNvSpPr>
            <a:spLocks noGrp="1"/>
          </p:cNvSpPr>
          <p:nvPr>
            <p:ph type="title"/>
          </p:nvPr>
        </p:nvSpPr>
        <p:spPr>
          <a:xfrm>
            <a:off x="819152" y="1394584"/>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883B38D-63F3-A44C-ABFD-CEC9ACE6039D}"/>
              </a:ext>
            </a:extLst>
          </p:cNvPr>
          <p:cNvSpPr>
            <a:spLocks noGrp="1"/>
          </p:cNvSpPr>
          <p:nvPr>
            <p:ph sz="half" idx="1"/>
          </p:nvPr>
        </p:nvSpPr>
        <p:spPr>
          <a:xfrm>
            <a:off x="838201" y="2401584"/>
            <a:ext cx="5181600" cy="35049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70DBF6A-8AEB-784D-A8AA-A7F8A01681F0}"/>
              </a:ext>
            </a:extLst>
          </p:cNvPr>
          <p:cNvSpPr>
            <a:spLocks noGrp="1"/>
          </p:cNvSpPr>
          <p:nvPr>
            <p:ph sz="half" idx="2"/>
          </p:nvPr>
        </p:nvSpPr>
        <p:spPr>
          <a:xfrm>
            <a:off x="6134102" y="2384881"/>
            <a:ext cx="5181600" cy="35216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4BD51D9-EA1A-B243-82ED-F74DB095A2D3}"/>
              </a:ext>
            </a:extLst>
          </p:cNvPr>
          <p:cNvSpPr>
            <a:spLocks noGrp="1"/>
          </p:cNvSpPr>
          <p:nvPr>
            <p:ph type="dt" sz="half" idx="10"/>
          </p:nvPr>
        </p:nvSpPr>
        <p:spPr/>
        <p:txBody>
          <a:bodyPr/>
          <a:lstStyle/>
          <a:p>
            <a:fld id="{A415CC22-161C-7B45-A980-CE0A1556F7EC}" type="datetime1">
              <a:rPr lang="en-US" smtClean="0"/>
              <a:t>3/26/2026</a:t>
            </a:fld>
            <a:endParaRPr lang="en-US"/>
          </a:p>
        </p:txBody>
      </p:sp>
      <p:sp>
        <p:nvSpPr>
          <p:cNvPr id="6" name="Footer Placeholder 5">
            <a:extLst>
              <a:ext uri="{FF2B5EF4-FFF2-40B4-BE49-F238E27FC236}">
                <a16:creationId xmlns:a16="http://schemas.microsoft.com/office/drawing/2014/main" id="{DF817146-9327-6B42-9F01-11C8DE73C7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56A241-4EB3-9746-AD5A-F2F75FBA2CF2}"/>
              </a:ext>
            </a:extLst>
          </p:cNvPr>
          <p:cNvSpPr>
            <a:spLocks noGrp="1"/>
          </p:cNvSpPr>
          <p:nvPr>
            <p:ph type="sldNum" sz="quarter" idx="12"/>
          </p:nvPr>
        </p:nvSpPr>
        <p:spPr/>
        <p:txBody>
          <a:bodyPr/>
          <a:lstStyle/>
          <a:p>
            <a:fld id="{9C31352C-CD8F-D44B-B0DA-191F5F2E64E7}" type="slidenum">
              <a:rPr lang="en-US" smtClean="0"/>
              <a:t>‹#›</a:t>
            </a:fld>
            <a:endParaRPr lang="en-US"/>
          </a:p>
        </p:txBody>
      </p:sp>
    </p:spTree>
    <p:extLst>
      <p:ext uri="{BB962C8B-B14F-4D97-AF65-F5344CB8AC3E}">
        <p14:creationId xmlns:p14="http://schemas.microsoft.com/office/powerpoint/2010/main" val="40240744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04E09-0E22-FE4B-81B4-61B052574796}"/>
              </a:ext>
            </a:extLst>
          </p:cNvPr>
          <p:cNvSpPr>
            <a:spLocks noGrp="1"/>
          </p:cNvSpPr>
          <p:nvPr>
            <p:ph type="title"/>
          </p:nvPr>
        </p:nvSpPr>
        <p:spPr>
          <a:xfrm>
            <a:off x="825500" y="1353343"/>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6CEB10E-1DA4-8D47-B306-B19772B2035F}"/>
              </a:ext>
            </a:extLst>
          </p:cNvPr>
          <p:cNvSpPr>
            <a:spLocks noGrp="1"/>
          </p:cNvSpPr>
          <p:nvPr>
            <p:ph type="body" idx="1"/>
          </p:nvPr>
        </p:nvSpPr>
        <p:spPr>
          <a:xfrm>
            <a:off x="836612" y="25177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3AFCFBB-DB95-4847-92B1-33E592CFF6AC}"/>
              </a:ext>
            </a:extLst>
          </p:cNvPr>
          <p:cNvSpPr>
            <a:spLocks noGrp="1"/>
          </p:cNvSpPr>
          <p:nvPr>
            <p:ph sz="half" idx="2"/>
          </p:nvPr>
        </p:nvSpPr>
        <p:spPr>
          <a:xfrm>
            <a:off x="839788" y="3341688"/>
            <a:ext cx="5157787" cy="28479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D3DA881-3AFA-B64F-93FB-521F9B1B6CDE}"/>
              </a:ext>
            </a:extLst>
          </p:cNvPr>
          <p:cNvSpPr>
            <a:spLocks noGrp="1"/>
          </p:cNvSpPr>
          <p:nvPr>
            <p:ph type="body" sz="quarter" idx="3"/>
          </p:nvPr>
        </p:nvSpPr>
        <p:spPr>
          <a:xfrm>
            <a:off x="6181724" y="251777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4718F6A-AC82-F84A-A959-F5494EA90CA2}"/>
              </a:ext>
            </a:extLst>
          </p:cNvPr>
          <p:cNvSpPr>
            <a:spLocks noGrp="1"/>
          </p:cNvSpPr>
          <p:nvPr>
            <p:ph sz="quarter" idx="4"/>
          </p:nvPr>
        </p:nvSpPr>
        <p:spPr>
          <a:xfrm>
            <a:off x="6172200" y="3341687"/>
            <a:ext cx="5183188" cy="2847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C988A73-24D9-B641-8E8D-E6203C25B4DB}"/>
              </a:ext>
            </a:extLst>
          </p:cNvPr>
          <p:cNvSpPr>
            <a:spLocks noGrp="1"/>
          </p:cNvSpPr>
          <p:nvPr>
            <p:ph type="dt" sz="half" idx="10"/>
          </p:nvPr>
        </p:nvSpPr>
        <p:spPr/>
        <p:txBody>
          <a:bodyPr/>
          <a:lstStyle/>
          <a:p>
            <a:fld id="{D15141A6-F562-1045-96C6-9437A2BD50F8}" type="datetime1">
              <a:rPr lang="en-US" smtClean="0"/>
              <a:t>3/26/2026</a:t>
            </a:fld>
            <a:endParaRPr lang="en-US"/>
          </a:p>
        </p:txBody>
      </p:sp>
      <p:sp>
        <p:nvSpPr>
          <p:cNvPr id="8" name="Footer Placeholder 7">
            <a:extLst>
              <a:ext uri="{FF2B5EF4-FFF2-40B4-BE49-F238E27FC236}">
                <a16:creationId xmlns:a16="http://schemas.microsoft.com/office/drawing/2014/main" id="{FB57D1FA-BE34-AF44-87A0-6AD014BEBF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4DA3AB-6C2C-FF4B-A006-A02530BA4489}"/>
              </a:ext>
            </a:extLst>
          </p:cNvPr>
          <p:cNvSpPr>
            <a:spLocks noGrp="1"/>
          </p:cNvSpPr>
          <p:nvPr>
            <p:ph type="sldNum" sz="quarter" idx="12"/>
          </p:nvPr>
        </p:nvSpPr>
        <p:spPr/>
        <p:txBody>
          <a:bodyPr/>
          <a:lstStyle/>
          <a:p>
            <a:fld id="{9C31352C-CD8F-D44B-B0DA-191F5F2E64E7}" type="slidenum">
              <a:rPr lang="en-US" smtClean="0"/>
              <a:t>‹#›</a:t>
            </a:fld>
            <a:endParaRPr lang="en-US"/>
          </a:p>
        </p:txBody>
      </p:sp>
    </p:spTree>
    <p:extLst>
      <p:ext uri="{BB962C8B-B14F-4D97-AF65-F5344CB8AC3E}">
        <p14:creationId xmlns:p14="http://schemas.microsoft.com/office/powerpoint/2010/main" val="7560109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A4F9A-05B0-5B44-915F-4757CE247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AB83A3-1155-9D43-8790-0EEA48FF3BF3}"/>
              </a:ext>
            </a:extLst>
          </p:cNvPr>
          <p:cNvSpPr>
            <a:spLocks noGrp="1"/>
          </p:cNvSpPr>
          <p:nvPr>
            <p:ph type="dt" sz="half" idx="10"/>
          </p:nvPr>
        </p:nvSpPr>
        <p:spPr/>
        <p:txBody>
          <a:bodyPr/>
          <a:lstStyle/>
          <a:p>
            <a:fld id="{DF916E67-026C-4C46-8AF4-9359094A9967}" type="datetime1">
              <a:rPr lang="en-US" smtClean="0"/>
              <a:t>3/26/2026</a:t>
            </a:fld>
            <a:endParaRPr lang="en-US"/>
          </a:p>
        </p:txBody>
      </p:sp>
      <p:sp>
        <p:nvSpPr>
          <p:cNvPr id="4" name="Footer Placeholder 3">
            <a:extLst>
              <a:ext uri="{FF2B5EF4-FFF2-40B4-BE49-F238E27FC236}">
                <a16:creationId xmlns:a16="http://schemas.microsoft.com/office/drawing/2014/main" id="{29EEEA41-A08E-684C-AB56-DECFDD648F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833B4A-DA50-6E4A-B434-D865EAC69A43}"/>
              </a:ext>
            </a:extLst>
          </p:cNvPr>
          <p:cNvSpPr>
            <a:spLocks noGrp="1"/>
          </p:cNvSpPr>
          <p:nvPr>
            <p:ph type="sldNum" sz="quarter" idx="12"/>
          </p:nvPr>
        </p:nvSpPr>
        <p:spPr/>
        <p:txBody>
          <a:bodyPr/>
          <a:lstStyle/>
          <a:p>
            <a:fld id="{9C31352C-CD8F-D44B-B0DA-191F5F2E64E7}" type="slidenum">
              <a:rPr lang="en-US" smtClean="0"/>
              <a:t>‹#›</a:t>
            </a:fld>
            <a:endParaRPr lang="en-US"/>
          </a:p>
        </p:txBody>
      </p:sp>
    </p:spTree>
    <p:extLst>
      <p:ext uri="{BB962C8B-B14F-4D97-AF65-F5344CB8AC3E}">
        <p14:creationId xmlns:p14="http://schemas.microsoft.com/office/powerpoint/2010/main" val="213003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 Slide Blu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7E6F0-D2C2-4345-BEF0-259990E2D7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11E7BC-F15F-6140-8A0E-CA85AB07A3C8}"/>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subtitle style</a:t>
            </a:r>
          </a:p>
        </p:txBody>
      </p:sp>
      <p:sp>
        <p:nvSpPr>
          <p:cNvPr id="4" name="Date Placeholder 3">
            <a:extLst>
              <a:ext uri="{FF2B5EF4-FFF2-40B4-BE49-F238E27FC236}">
                <a16:creationId xmlns:a16="http://schemas.microsoft.com/office/drawing/2014/main" id="{75134B44-CDCE-9B49-A43F-4434DEBEB685}"/>
              </a:ext>
            </a:extLst>
          </p:cNvPr>
          <p:cNvSpPr>
            <a:spLocks noGrp="1"/>
          </p:cNvSpPr>
          <p:nvPr>
            <p:ph type="dt" sz="half" idx="10"/>
          </p:nvPr>
        </p:nvSpPr>
        <p:spPr/>
        <p:txBody>
          <a:bodyPr/>
          <a:lstStyle/>
          <a:p>
            <a:fld id="{E7B206EE-E90F-BE44-92C1-4811D1BC72A1}" type="datetime1">
              <a:rPr lang="en-US" smtClean="0"/>
              <a:t>3/26/2026</a:t>
            </a:fld>
            <a:endParaRPr lang="en-US"/>
          </a:p>
        </p:txBody>
      </p:sp>
      <p:sp>
        <p:nvSpPr>
          <p:cNvPr id="6" name="Slide Number Placeholder 5">
            <a:extLst>
              <a:ext uri="{FF2B5EF4-FFF2-40B4-BE49-F238E27FC236}">
                <a16:creationId xmlns:a16="http://schemas.microsoft.com/office/drawing/2014/main" id="{6070E8FF-7413-AB46-991B-C05C057FF467}"/>
              </a:ext>
            </a:extLst>
          </p:cNvPr>
          <p:cNvSpPr>
            <a:spLocks noGrp="1"/>
          </p:cNvSpPr>
          <p:nvPr>
            <p:ph type="sldNum" sz="quarter" idx="12"/>
          </p:nvPr>
        </p:nvSpPr>
        <p:spPr/>
        <p:txBody>
          <a:bodyPr/>
          <a:lstStyle/>
          <a:p>
            <a:fld id="{219BD365-EC7D-0843-8235-B3202A034E7B}" type="slidenum">
              <a:rPr lang="en-US" smtClean="0"/>
              <a:t>‹#›</a:t>
            </a:fld>
            <a:endParaRPr lang="en-US"/>
          </a:p>
        </p:txBody>
      </p:sp>
    </p:spTree>
    <p:extLst>
      <p:ext uri="{BB962C8B-B14F-4D97-AF65-F5344CB8AC3E}">
        <p14:creationId xmlns:p14="http://schemas.microsoft.com/office/powerpoint/2010/main" val="2826338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39006D-F55E-4F41-9DAC-8813325FA26C}"/>
              </a:ext>
            </a:extLst>
          </p:cNvPr>
          <p:cNvSpPr>
            <a:spLocks noGrp="1"/>
          </p:cNvSpPr>
          <p:nvPr>
            <p:ph type="dt" sz="half" idx="10"/>
          </p:nvPr>
        </p:nvSpPr>
        <p:spPr/>
        <p:txBody>
          <a:bodyPr/>
          <a:lstStyle/>
          <a:p>
            <a:fld id="{494AFE6C-6D04-8E4E-A69A-BD33C864C1F9}" type="datetime1">
              <a:rPr lang="en-US" smtClean="0"/>
              <a:t>3/26/2026</a:t>
            </a:fld>
            <a:endParaRPr lang="en-US"/>
          </a:p>
        </p:txBody>
      </p:sp>
      <p:sp>
        <p:nvSpPr>
          <p:cNvPr id="3" name="Footer Placeholder 2">
            <a:extLst>
              <a:ext uri="{FF2B5EF4-FFF2-40B4-BE49-F238E27FC236}">
                <a16:creationId xmlns:a16="http://schemas.microsoft.com/office/drawing/2014/main" id="{162C4B14-7193-AC4B-BA7C-3ECCBCBDD1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F6C0A3-D9A2-1E4C-8CF7-28328120464D}"/>
              </a:ext>
            </a:extLst>
          </p:cNvPr>
          <p:cNvSpPr>
            <a:spLocks noGrp="1"/>
          </p:cNvSpPr>
          <p:nvPr>
            <p:ph type="sldNum" sz="quarter" idx="12"/>
          </p:nvPr>
        </p:nvSpPr>
        <p:spPr/>
        <p:txBody>
          <a:bodyPr/>
          <a:lstStyle/>
          <a:p>
            <a:fld id="{9C31352C-CD8F-D44B-B0DA-191F5F2E64E7}" type="slidenum">
              <a:rPr lang="en-US" smtClean="0"/>
              <a:t>‹#›</a:t>
            </a:fld>
            <a:endParaRPr lang="en-US"/>
          </a:p>
        </p:txBody>
      </p:sp>
    </p:spTree>
    <p:extLst>
      <p:ext uri="{BB962C8B-B14F-4D97-AF65-F5344CB8AC3E}">
        <p14:creationId xmlns:p14="http://schemas.microsoft.com/office/powerpoint/2010/main" val="10330802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20664-E9B8-7E41-A875-ACC96587A984}"/>
              </a:ext>
            </a:extLst>
          </p:cNvPr>
          <p:cNvSpPr>
            <a:spLocks noGrp="1"/>
          </p:cNvSpPr>
          <p:nvPr>
            <p:ph type="title"/>
          </p:nvPr>
        </p:nvSpPr>
        <p:spPr>
          <a:xfrm>
            <a:off x="839788" y="2084967"/>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92BB5B-BFC0-F048-8B2D-4C22ABAD6B2E}"/>
              </a:ext>
            </a:extLst>
          </p:cNvPr>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F9AEF28-BF30-F64C-900B-9BE201BCD594}"/>
              </a:ext>
            </a:extLst>
          </p:cNvPr>
          <p:cNvSpPr>
            <a:spLocks noGrp="1"/>
          </p:cNvSpPr>
          <p:nvPr>
            <p:ph type="body" sz="half" idx="2"/>
          </p:nvPr>
        </p:nvSpPr>
        <p:spPr>
          <a:xfrm>
            <a:off x="839788" y="3608172"/>
            <a:ext cx="3932237" cy="226081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2D5C9F6-97CE-384A-ABF0-18F5F343C733}"/>
              </a:ext>
            </a:extLst>
          </p:cNvPr>
          <p:cNvSpPr>
            <a:spLocks noGrp="1"/>
          </p:cNvSpPr>
          <p:nvPr>
            <p:ph type="dt" sz="half" idx="10"/>
          </p:nvPr>
        </p:nvSpPr>
        <p:spPr/>
        <p:txBody>
          <a:bodyPr/>
          <a:lstStyle/>
          <a:p>
            <a:fld id="{DBFCD757-C1EE-374A-B1CF-49221D934874}" type="datetime1">
              <a:rPr lang="en-US" smtClean="0"/>
              <a:t>3/26/2026</a:t>
            </a:fld>
            <a:endParaRPr lang="en-US"/>
          </a:p>
        </p:txBody>
      </p:sp>
      <p:sp>
        <p:nvSpPr>
          <p:cNvPr id="6" name="Footer Placeholder 5">
            <a:extLst>
              <a:ext uri="{FF2B5EF4-FFF2-40B4-BE49-F238E27FC236}">
                <a16:creationId xmlns:a16="http://schemas.microsoft.com/office/drawing/2014/main" id="{C9CED393-28B9-8D49-9702-DEE5071AC3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905E36-411F-4843-AC04-0D4E0D8E54E7}"/>
              </a:ext>
            </a:extLst>
          </p:cNvPr>
          <p:cNvSpPr>
            <a:spLocks noGrp="1"/>
          </p:cNvSpPr>
          <p:nvPr>
            <p:ph type="sldNum" sz="quarter" idx="12"/>
          </p:nvPr>
        </p:nvSpPr>
        <p:spPr/>
        <p:txBody>
          <a:bodyPr/>
          <a:lstStyle/>
          <a:p>
            <a:fld id="{9C31352C-CD8F-D44B-B0DA-191F5F2E64E7}" type="slidenum">
              <a:rPr lang="en-US" smtClean="0"/>
              <a:t>‹#›</a:t>
            </a:fld>
            <a:endParaRPr lang="en-US"/>
          </a:p>
        </p:txBody>
      </p:sp>
    </p:spTree>
    <p:extLst>
      <p:ext uri="{BB962C8B-B14F-4D97-AF65-F5344CB8AC3E}">
        <p14:creationId xmlns:p14="http://schemas.microsoft.com/office/powerpoint/2010/main" val="42806892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57D47-83FD-6C4D-B067-38D3E48A6579}"/>
              </a:ext>
            </a:extLst>
          </p:cNvPr>
          <p:cNvSpPr>
            <a:spLocks noGrp="1"/>
          </p:cNvSpPr>
          <p:nvPr>
            <p:ph type="title"/>
          </p:nvPr>
        </p:nvSpPr>
        <p:spPr>
          <a:xfrm>
            <a:off x="836612" y="1824037"/>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06C85797-F90D-944D-B1CE-26C12AFBB1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7BCAB2-AA47-224C-B291-21B75020635B}"/>
              </a:ext>
            </a:extLst>
          </p:cNvPr>
          <p:cNvSpPr>
            <a:spLocks noGrp="1"/>
          </p:cNvSpPr>
          <p:nvPr>
            <p:ph type="body" sz="half" idx="2"/>
          </p:nvPr>
        </p:nvSpPr>
        <p:spPr>
          <a:xfrm>
            <a:off x="839788" y="3429000"/>
            <a:ext cx="393223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E1D641-745C-AC4D-8360-84D432F98ED4}"/>
              </a:ext>
            </a:extLst>
          </p:cNvPr>
          <p:cNvSpPr>
            <a:spLocks noGrp="1"/>
          </p:cNvSpPr>
          <p:nvPr>
            <p:ph type="dt" sz="half" idx="10"/>
          </p:nvPr>
        </p:nvSpPr>
        <p:spPr/>
        <p:txBody>
          <a:bodyPr/>
          <a:lstStyle/>
          <a:p>
            <a:fld id="{3DB824DA-8A09-DF4D-B913-4359D16634AD}" type="datetime1">
              <a:rPr lang="en-US" smtClean="0"/>
              <a:t>3/26/2026</a:t>
            </a:fld>
            <a:endParaRPr lang="en-US"/>
          </a:p>
        </p:txBody>
      </p:sp>
      <p:sp>
        <p:nvSpPr>
          <p:cNvPr id="6" name="Footer Placeholder 5">
            <a:extLst>
              <a:ext uri="{FF2B5EF4-FFF2-40B4-BE49-F238E27FC236}">
                <a16:creationId xmlns:a16="http://schemas.microsoft.com/office/drawing/2014/main" id="{095CD9F0-0AFB-AB44-BE15-B51683BF6C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9EA2B0-6225-4A44-910E-29645E9A901A}"/>
              </a:ext>
            </a:extLst>
          </p:cNvPr>
          <p:cNvSpPr>
            <a:spLocks noGrp="1"/>
          </p:cNvSpPr>
          <p:nvPr>
            <p:ph type="sldNum" sz="quarter" idx="12"/>
          </p:nvPr>
        </p:nvSpPr>
        <p:spPr/>
        <p:txBody>
          <a:bodyPr/>
          <a:lstStyle/>
          <a:p>
            <a:fld id="{9C31352C-CD8F-D44B-B0DA-191F5F2E64E7}" type="slidenum">
              <a:rPr lang="en-US" smtClean="0"/>
              <a:t>‹#›</a:t>
            </a:fld>
            <a:endParaRPr lang="en-US"/>
          </a:p>
        </p:txBody>
      </p:sp>
    </p:spTree>
    <p:extLst>
      <p:ext uri="{BB962C8B-B14F-4D97-AF65-F5344CB8AC3E}">
        <p14:creationId xmlns:p14="http://schemas.microsoft.com/office/powerpoint/2010/main" val="1475274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Blue Background title and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C1C7F-1E25-7D4B-AD66-FD5BE8F35C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C33744-64DA-DC49-A4C1-CF1EF6B848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71ACE9-8611-BD48-A968-DC186014B575}"/>
              </a:ext>
            </a:extLst>
          </p:cNvPr>
          <p:cNvSpPr>
            <a:spLocks noGrp="1"/>
          </p:cNvSpPr>
          <p:nvPr>
            <p:ph type="dt" sz="half" idx="10"/>
          </p:nvPr>
        </p:nvSpPr>
        <p:spPr/>
        <p:txBody>
          <a:bodyPr/>
          <a:lstStyle/>
          <a:p>
            <a:fld id="{7D46A847-27A4-F642-A2D2-C621BCAB8AA0}" type="datetime1">
              <a:rPr lang="en-US" smtClean="0"/>
              <a:t>3/26/2026</a:t>
            </a:fld>
            <a:endParaRPr lang="en-US"/>
          </a:p>
        </p:txBody>
      </p:sp>
      <p:sp>
        <p:nvSpPr>
          <p:cNvPr id="6" name="Slide Number Placeholder 5">
            <a:extLst>
              <a:ext uri="{FF2B5EF4-FFF2-40B4-BE49-F238E27FC236}">
                <a16:creationId xmlns:a16="http://schemas.microsoft.com/office/drawing/2014/main" id="{F6DCB9AD-9476-4E41-9E4A-3EF547785A2E}"/>
              </a:ext>
            </a:extLst>
          </p:cNvPr>
          <p:cNvSpPr>
            <a:spLocks noGrp="1"/>
          </p:cNvSpPr>
          <p:nvPr>
            <p:ph type="sldNum" sz="quarter" idx="12"/>
          </p:nvPr>
        </p:nvSpPr>
        <p:spPr/>
        <p:txBody>
          <a:bodyPr/>
          <a:lstStyle/>
          <a:p>
            <a:fld id="{219BD365-EC7D-0843-8235-B3202A034E7B}" type="slidenum">
              <a:rPr lang="en-US" smtClean="0"/>
              <a:t>‹#›</a:t>
            </a:fld>
            <a:endParaRPr lang="en-US"/>
          </a:p>
        </p:txBody>
      </p:sp>
    </p:spTree>
    <p:extLst>
      <p:ext uri="{BB962C8B-B14F-4D97-AF65-F5344CB8AC3E}">
        <p14:creationId xmlns:p14="http://schemas.microsoft.com/office/powerpoint/2010/main" val="1326491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le Slide Blu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7E6F0-D2C2-4345-BEF0-259990E2D7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11E7BC-F15F-6140-8A0E-CA85AB07A3C8}"/>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subtitle style</a:t>
            </a:r>
          </a:p>
        </p:txBody>
      </p:sp>
      <p:sp>
        <p:nvSpPr>
          <p:cNvPr id="4" name="Date Placeholder 3">
            <a:extLst>
              <a:ext uri="{FF2B5EF4-FFF2-40B4-BE49-F238E27FC236}">
                <a16:creationId xmlns:a16="http://schemas.microsoft.com/office/drawing/2014/main" id="{75134B44-CDCE-9B49-A43F-4434DEBEB685}"/>
              </a:ext>
            </a:extLst>
          </p:cNvPr>
          <p:cNvSpPr>
            <a:spLocks noGrp="1"/>
          </p:cNvSpPr>
          <p:nvPr>
            <p:ph type="dt" sz="half" idx="10"/>
          </p:nvPr>
        </p:nvSpPr>
        <p:spPr/>
        <p:txBody>
          <a:bodyPr/>
          <a:lstStyle/>
          <a:p>
            <a:fld id="{E7B206EE-E90F-BE44-92C1-4811D1BC72A1}" type="datetime1">
              <a:rPr lang="en-US" smtClean="0"/>
              <a:t>3/26/2026</a:t>
            </a:fld>
            <a:endParaRPr lang="en-US"/>
          </a:p>
        </p:txBody>
      </p:sp>
      <p:sp>
        <p:nvSpPr>
          <p:cNvPr id="6" name="Slide Number Placeholder 5">
            <a:extLst>
              <a:ext uri="{FF2B5EF4-FFF2-40B4-BE49-F238E27FC236}">
                <a16:creationId xmlns:a16="http://schemas.microsoft.com/office/drawing/2014/main" id="{6070E8FF-7413-AB46-991B-C05C057FF467}"/>
              </a:ext>
            </a:extLst>
          </p:cNvPr>
          <p:cNvSpPr>
            <a:spLocks noGrp="1"/>
          </p:cNvSpPr>
          <p:nvPr>
            <p:ph type="sldNum" sz="quarter" idx="12"/>
          </p:nvPr>
        </p:nvSpPr>
        <p:spPr/>
        <p:txBody>
          <a:bodyPr/>
          <a:lstStyle/>
          <a:p>
            <a:fld id="{219BD365-EC7D-0843-8235-B3202A034E7B}" type="slidenum">
              <a:rPr lang="en-US" smtClean="0"/>
              <a:t>‹#›</a:t>
            </a:fld>
            <a:endParaRPr lang="en-US"/>
          </a:p>
        </p:txBody>
      </p:sp>
    </p:spTree>
    <p:extLst>
      <p:ext uri="{BB962C8B-B14F-4D97-AF65-F5344CB8AC3E}">
        <p14:creationId xmlns:p14="http://schemas.microsoft.com/office/powerpoint/2010/main" val="1761995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w/partn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0EBB6-152E-7B4D-A3D0-2668B9EDE8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48DE86-BBCA-9044-B70A-921998C01D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C59A3A-4542-0840-9191-8EEA3D3A109E}"/>
              </a:ext>
            </a:extLst>
          </p:cNvPr>
          <p:cNvSpPr>
            <a:spLocks noGrp="1"/>
          </p:cNvSpPr>
          <p:nvPr>
            <p:ph type="dt" sz="half" idx="10"/>
          </p:nvPr>
        </p:nvSpPr>
        <p:spPr/>
        <p:txBody>
          <a:bodyPr/>
          <a:lstStyle/>
          <a:p>
            <a:fld id="{B77503C0-8CAE-E347-AEC6-890DFADC81A6}" type="datetime1">
              <a:rPr lang="en-US" smtClean="0"/>
              <a:t>3/26/2026</a:t>
            </a:fld>
            <a:endParaRPr lang="en-US"/>
          </a:p>
        </p:txBody>
      </p:sp>
      <p:sp>
        <p:nvSpPr>
          <p:cNvPr id="5" name="Footer Placeholder 4">
            <a:extLst>
              <a:ext uri="{FF2B5EF4-FFF2-40B4-BE49-F238E27FC236}">
                <a16:creationId xmlns:a16="http://schemas.microsoft.com/office/drawing/2014/main" id="{16149325-5A72-3343-A23A-3E0F383CCC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C4B73-F870-654E-8832-550D6BC251DB}"/>
              </a:ext>
            </a:extLst>
          </p:cNvPr>
          <p:cNvSpPr>
            <a:spLocks noGrp="1"/>
          </p:cNvSpPr>
          <p:nvPr>
            <p:ph type="sldNum" sz="quarter" idx="12"/>
          </p:nvPr>
        </p:nvSpPr>
        <p:spPr/>
        <p:txBody>
          <a:bodyPr/>
          <a:lstStyle/>
          <a:p>
            <a:fld id="{9C31352C-CD8F-D44B-B0DA-191F5F2E64E7}" type="slidenum">
              <a:rPr lang="en-US" smtClean="0"/>
              <a:t>‹#›</a:t>
            </a:fld>
            <a:endParaRPr lang="en-US"/>
          </a:p>
        </p:txBody>
      </p:sp>
    </p:spTree>
    <p:extLst>
      <p:ext uri="{BB962C8B-B14F-4D97-AF65-F5344CB8AC3E}">
        <p14:creationId xmlns:p14="http://schemas.microsoft.com/office/powerpoint/2010/main" val="203445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ext Slide w/Partn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94EE-D4C9-FE44-BF98-0FE571F5B1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376163-EB03-BB46-A955-C48EC6636E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83317A-2AEA-7649-9523-63453568CC4C}"/>
              </a:ext>
            </a:extLst>
          </p:cNvPr>
          <p:cNvSpPr>
            <a:spLocks noGrp="1"/>
          </p:cNvSpPr>
          <p:nvPr>
            <p:ph type="dt" sz="half" idx="10"/>
          </p:nvPr>
        </p:nvSpPr>
        <p:spPr/>
        <p:txBody>
          <a:bodyPr/>
          <a:lstStyle/>
          <a:p>
            <a:fld id="{107782A2-3160-FA47-94BC-264D40F68044}" type="datetime1">
              <a:rPr lang="en-US" smtClean="0"/>
              <a:t>3/26/2026</a:t>
            </a:fld>
            <a:endParaRPr lang="en-US"/>
          </a:p>
        </p:txBody>
      </p:sp>
      <p:sp>
        <p:nvSpPr>
          <p:cNvPr id="5" name="Footer Placeholder 4">
            <a:extLst>
              <a:ext uri="{FF2B5EF4-FFF2-40B4-BE49-F238E27FC236}">
                <a16:creationId xmlns:a16="http://schemas.microsoft.com/office/drawing/2014/main" id="{14BC2DAD-A87D-2541-B688-EB6D44E57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C603F3-C6EA-A141-A7F2-512EFA940472}"/>
              </a:ext>
            </a:extLst>
          </p:cNvPr>
          <p:cNvSpPr>
            <a:spLocks noGrp="1"/>
          </p:cNvSpPr>
          <p:nvPr>
            <p:ph type="sldNum" sz="quarter" idx="12"/>
          </p:nvPr>
        </p:nvSpPr>
        <p:spPr/>
        <p:txBody>
          <a:bodyPr/>
          <a:lstStyle/>
          <a:p>
            <a:fld id="{9C31352C-CD8F-D44B-B0DA-191F5F2E64E7}" type="slidenum">
              <a:rPr lang="en-US" smtClean="0"/>
              <a:t>‹#›</a:t>
            </a:fld>
            <a:endParaRPr lang="en-US"/>
          </a:p>
        </p:txBody>
      </p:sp>
    </p:spTree>
    <p:extLst>
      <p:ext uri="{BB962C8B-B14F-4D97-AF65-F5344CB8AC3E}">
        <p14:creationId xmlns:p14="http://schemas.microsoft.com/office/powerpoint/2010/main" val="115627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B41C1-EE70-0444-A585-272B5193A7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7518DB-0654-9046-9FC9-E502CE69CE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B3AA9D-54BC-7342-BA01-51B43545129E}"/>
              </a:ext>
            </a:extLst>
          </p:cNvPr>
          <p:cNvSpPr>
            <a:spLocks noGrp="1"/>
          </p:cNvSpPr>
          <p:nvPr>
            <p:ph type="dt" sz="half" idx="10"/>
          </p:nvPr>
        </p:nvSpPr>
        <p:spPr/>
        <p:txBody>
          <a:bodyPr/>
          <a:lstStyle/>
          <a:p>
            <a:fld id="{FFE022C9-5AFD-7C48-BB68-9C8212288C6B}" type="datetime1">
              <a:rPr lang="en-US" smtClean="0"/>
              <a:t>3/26/2026</a:t>
            </a:fld>
            <a:endParaRPr lang="en-US"/>
          </a:p>
        </p:txBody>
      </p:sp>
      <p:sp>
        <p:nvSpPr>
          <p:cNvPr id="5" name="Footer Placeholder 4">
            <a:extLst>
              <a:ext uri="{FF2B5EF4-FFF2-40B4-BE49-F238E27FC236}">
                <a16:creationId xmlns:a16="http://schemas.microsoft.com/office/drawing/2014/main" id="{7E1D9523-8EA5-0A44-B1F0-739B06CF13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0EA8C2-0CED-434F-A24E-AC78868515FE}"/>
              </a:ext>
            </a:extLst>
          </p:cNvPr>
          <p:cNvSpPr>
            <a:spLocks noGrp="1"/>
          </p:cNvSpPr>
          <p:nvPr>
            <p:ph type="sldNum" sz="quarter" idx="12"/>
          </p:nvPr>
        </p:nvSpPr>
        <p:spPr/>
        <p:txBody>
          <a:bodyPr/>
          <a:lstStyle/>
          <a:p>
            <a:fld id="{9C31352C-CD8F-D44B-B0DA-191F5F2E64E7}" type="slidenum">
              <a:rPr lang="en-US" smtClean="0"/>
              <a:t>‹#›</a:t>
            </a:fld>
            <a:endParaRPr lang="en-US"/>
          </a:p>
        </p:txBody>
      </p:sp>
    </p:spTree>
    <p:extLst>
      <p:ext uri="{BB962C8B-B14F-4D97-AF65-F5344CB8AC3E}">
        <p14:creationId xmlns:p14="http://schemas.microsoft.com/office/powerpoint/2010/main" val="16079998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4.jpg"/><Relationship Id="rId5" Type="http://schemas.openxmlformats.org/officeDocument/2006/relationships/slideLayout" Target="../slideLayouts/slideLayout11.xml"/><Relationship Id="rId10" Type="http://schemas.openxmlformats.org/officeDocument/2006/relationships/theme" Target="../theme/theme4.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5.jpg"/><Relationship Id="rId5" Type="http://schemas.openxmlformats.org/officeDocument/2006/relationships/slideLayout" Target="../slideLayouts/slideLayout20.xml"/><Relationship Id="rId10" Type="http://schemas.openxmlformats.org/officeDocument/2006/relationships/theme" Target="../theme/theme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6.jpg"/><Relationship Id="rId5" Type="http://schemas.openxmlformats.org/officeDocument/2006/relationships/slideLayout" Target="../slideLayouts/slideLayout29.xml"/><Relationship Id="rId10" Type="http://schemas.openxmlformats.org/officeDocument/2006/relationships/theme" Target="../theme/theme6.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7.jpg"/><Relationship Id="rId5" Type="http://schemas.openxmlformats.org/officeDocument/2006/relationships/slideLayout" Target="../slideLayouts/slideLayout38.xml"/><Relationship Id="rId10" Type="http://schemas.openxmlformats.org/officeDocument/2006/relationships/theme" Target="../theme/theme7.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0BB7A5D-27DE-E549-85EE-0005C2624C68}"/>
              </a:ext>
            </a:extLst>
          </p:cNvPr>
          <p:cNvPicPr>
            <a:picLocks noChangeAspect="1"/>
          </p:cNvPicPr>
          <p:nvPr userDrawn="1"/>
        </p:nvPicPr>
        <p:blipFill>
          <a:blip r:embed="rId4"/>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77D8D0B-B358-EE49-948D-B9FB02B39266}"/>
              </a:ext>
            </a:extLst>
          </p:cNvPr>
          <p:cNvSpPr>
            <a:spLocks noGrp="1"/>
          </p:cNvSpPr>
          <p:nvPr>
            <p:ph type="title"/>
          </p:nvPr>
        </p:nvSpPr>
        <p:spPr>
          <a:xfrm>
            <a:off x="838200" y="156834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AAB562D-315C-DA4B-87B7-97C86A4A11BF}"/>
              </a:ext>
            </a:extLst>
          </p:cNvPr>
          <p:cNvSpPr>
            <a:spLocks noGrp="1"/>
          </p:cNvSpPr>
          <p:nvPr>
            <p:ph type="body" idx="1"/>
          </p:nvPr>
        </p:nvSpPr>
        <p:spPr>
          <a:xfrm>
            <a:off x="838200" y="2912165"/>
            <a:ext cx="10515600" cy="32647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AB6B61-02D4-B044-980F-CDD8FCB35C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69027320-5E10-314A-AB18-6728C464C4EB}" type="datetime1">
              <a:rPr lang="en-US" smtClean="0"/>
              <a:t>3/26/2026</a:t>
            </a:fld>
            <a:endParaRPr lang="en-US" dirty="0"/>
          </a:p>
        </p:txBody>
      </p:sp>
      <p:sp>
        <p:nvSpPr>
          <p:cNvPr id="5" name="Footer Placeholder 4">
            <a:extLst>
              <a:ext uri="{FF2B5EF4-FFF2-40B4-BE49-F238E27FC236}">
                <a16:creationId xmlns:a16="http://schemas.microsoft.com/office/drawing/2014/main" id="{8F8A708D-6051-F245-8AE0-5D7594415E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F3F872-4D11-5C49-A77C-9C9609C978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219BD365-EC7D-0843-8235-B3202A034E7B}" type="slidenum">
              <a:rPr lang="en-US" smtClean="0"/>
              <a:pPr/>
              <a:t>‹#›</a:t>
            </a:fld>
            <a:endParaRPr lang="en-US" dirty="0"/>
          </a:p>
        </p:txBody>
      </p:sp>
    </p:spTree>
    <p:extLst>
      <p:ext uri="{BB962C8B-B14F-4D97-AF65-F5344CB8AC3E}">
        <p14:creationId xmlns:p14="http://schemas.microsoft.com/office/powerpoint/2010/main" val="2943018451"/>
      </p:ext>
    </p:extLst>
  </p:cSld>
  <p:clrMap bg1="lt1" tx1="dk1" bg2="lt2" tx2="dk2" accent1="accent1" accent2="accent2" accent3="accent3" accent4="accent4" accent5="accent5" accent6="accent6" hlink="hlink" folHlink="folHlink"/>
  <p:sldLayoutIdLst>
    <p:sldLayoutId id="2147483649" r:id="rId1"/>
    <p:sldLayoutId id="2147483651"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64DEBC-BD0F-E040-94E4-85508760DA36}"/>
              </a:ext>
            </a:extLst>
          </p:cNvPr>
          <p:cNvPicPr>
            <a:picLocks noChangeAspect="1"/>
          </p:cNvPicPr>
          <p:nvPr userDrawn="1"/>
        </p:nvPicPr>
        <p:blipFill>
          <a:blip r:embed="rId4"/>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77D8D0B-B358-EE49-948D-B9FB02B39266}"/>
              </a:ext>
            </a:extLst>
          </p:cNvPr>
          <p:cNvSpPr>
            <a:spLocks noGrp="1"/>
          </p:cNvSpPr>
          <p:nvPr>
            <p:ph type="title"/>
          </p:nvPr>
        </p:nvSpPr>
        <p:spPr>
          <a:xfrm>
            <a:off x="838200" y="156834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AAB562D-315C-DA4B-87B7-97C86A4A11BF}"/>
              </a:ext>
            </a:extLst>
          </p:cNvPr>
          <p:cNvSpPr>
            <a:spLocks noGrp="1"/>
          </p:cNvSpPr>
          <p:nvPr>
            <p:ph type="body" idx="1"/>
          </p:nvPr>
        </p:nvSpPr>
        <p:spPr>
          <a:xfrm>
            <a:off x="838200" y="2912165"/>
            <a:ext cx="10515600" cy="32647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AB6B61-02D4-B044-980F-CDD8FCB35C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24006AB2-ADBC-1C4F-AFD5-155CDA682995}" type="datetime1">
              <a:rPr lang="en-US" smtClean="0"/>
              <a:t>3/26/2026</a:t>
            </a:fld>
            <a:endParaRPr lang="en-US" dirty="0"/>
          </a:p>
        </p:txBody>
      </p:sp>
      <p:sp>
        <p:nvSpPr>
          <p:cNvPr id="6" name="Slide Number Placeholder 5">
            <a:extLst>
              <a:ext uri="{FF2B5EF4-FFF2-40B4-BE49-F238E27FC236}">
                <a16:creationId xmlns:a16="http://schemas.microsoft.com/office/drawing/2014/main" id="{CEF3F872-4D11-5C49-A77C-9C9609C978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219BD365-EC7D-0843-8235-B3202A034E7B}" type="slidenum">
              <a:rPr lang="en-US" smtClean="0"/>
              <a:pPr/>
              <a:t>‹#›</a:t>
            </a:fld>
            <a:endParaRPr lang="en-US" dirty="0"/>
          </a:p>
        </p:txBody>
      </p:sp>
    </p:spTree>
    <p:extLst>
      <p:ext uri="{BB962C8B-B14F-4D97-AF65-F5344CB8AC3E}">
        <p14:creationId xmlns:p14="http://schemas.microsoft.com/office/powerpoint/2010/main" val="3018424592"/>
      </p:ext>
    </p:extLst>
  </p:cSld>
  <p:clrMap bg1="lt1" tx1="dk1" bg2="lt2" tx2="dk2" accent1="accent1" accent2="accent2" accent3="accent3" accent4="accent4" accent5="accent5" accent6="accent6" hlink="hlink" folHlink="folHlink"/>
  <p:sldLayoutIdLst>
    <p:sldLayoutId id="2147483653" r:id="rId1"/>
    <p:sldLayoutId id="2147483654" r:id="rId2"/>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64DEBC-BD0F-E040-94E4-85508760DA36}"/>
              </a:ext>
            </a:extLst>
          </p:cNvPr>
          <p:cNvPicPr>
            <a:picLocks noChangeAspect="1"/>
          </p:cNvPicPr>
          <p:nvPr userDrawn="1"/>
        </p:nvPicPr>
        <p:blipFill>
          <a:blip r:embed="rId4"/>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77D8D0B-B358-EE49-948D-B9FB02B39266}"/>
              </a:ext>
            </a:extLst>
          </p:cNvPr>
          <p:cNvSpPr>
            <a:spLocks noGrp="1"/>
          </p:cNvSpPr>
          <p:nvPr>
            <p:ph type="title"/>
          </p:nvPr>
        </p:nvSpPr>
        <p:spPr>
          <a:xfrm>
            <a:off x="838200" y="156834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AAB562D-315C-DA4B-87B7-97C86A4A11BF}"/>
              </a:ext>
            </a:extLst>
          </p:cNvPr>
          <p:cNvSpPr>
            <a:spLocks noGrp="1"/>
          </p:cNvSpPr>
          <p:nvPr>
            <p:ph type="body" idx="1"/>
          </p:nvPr>
        </p:nvSpPr>
        <p:spPr>
          <a:xfrm>
            <a:off x="838200" y="2912165"/>
            <a:ext cx="10515600" cy="32647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AB6B61-02D4-B044-980F-CDD8FCB35C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24006AB2-ADBC-1C4F-AFD5-155CDA682995}" type="datetime1">
              <a:rPr lang="en-US" smtClean="0"/>
              <a:t>3/26/2026</a:t>
            </a:fld>
            <a:endParaRPr lang="en-US" dirty="0"/>
          </a:p>
        </p:txBody>
      </p:sp>
      <p:sp>
        <p:nvSpPr>
          <p:cNvPr id="6" name="Slide Number Placeholder 5">
            <a:extLst>
              <a:ext uri="{FF2B5EF4-FFF2-40B4-BE49-F238E27FC236}">
                <a16:creationId xmlns:a16="http://schemas.microsoft.com/office/drawing/2014/main" id="{CEF3F872-4D11-5C49-A77C-9C9609C978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219BD365-EC7D-0843-8235-B3202A034E7B}" type="slidenum">
              <a:rPr lang="en-US" smtClean="0"/>
              <a:pPr/>
              <a:t>‹#›</a:t>
            </a:fld>
            <a:endParaRPr lang="en-US" dirty="0"/>
          </a:p>
        </p:txBody>
      </p:sp>
    </p:spTree>
    <p:extLst>
      <p:ext uri="{BB962C8B-B14F-4D97-AF65-F5344CB8AC3E}">
        <p14:creationId xmlns:p14="http://schemas.microsoft.com/office/powerpoint/2010/main" val="2513249074"/>
      </p:ext>
    </p:extLst>
  </p:cSld>
  <p:clrMap bg1="lt1" tx1="dk1" bg2="lt2" tx2="dk2" accent1="accent1" accent2="accent2" accent3="accent3" accent4="accent4" accent5="accent5" accent6="accent6" hlink="hlink" folHlink="folHlink"/>
  <p:sldLayoutIdLst>
    <p:sldLayoutId id="2147483702" r:id="rId1"/>
    <p:sldLayoutId id="2147483703" r:id="rId2"/>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9E1F20-1018-5744-B710-D927EAF6EF17}"/>
              </a:ext>
            </a:extLst>
          </p:cNvPr>
          <p:cNvPicPr>
            <a:picLocks noChangeAspect="1"/>
          </p:cNvPicPr>
          <p:nvPr userDrawn="1"/>
        </p:nvPicPr>
        <p:blipFill>
          <a:blip r:embed="rId11"/>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A2789E0-0C2C-324F-8595-BE8122D38C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087A9E-A92A-8C4B-BE3A-68673B2405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A746289-2F0C-DD4A-BBD3-9C921F3DE05C}"/>
              </a:ext>
            </a:extLst>
          </p:cNvPr>
          <p:cNvSpPr>
            <a:spLocks noGrp="1"/>
          </p:cNvSpPr>
          <p:nvPr>
            <p:ph type="dt" sz="half" idx="2"/>
          </p:nvPr>
        </p:nvSpPr>
        <p:spPr>
          <a:xfrm>
            <a:off x="838200" y="643116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6705B-84CB-B345-A40A-C29EF592D87B}" type="datetime1">
              <a:rPr lang="en-US" smtClean="0"/>
              <a:t>3/26/2026</a:t>
            </a:fld>
            <a:endParaRPr lang="en-US"/>
          </a:p>
        </p:txBody>
      </p:sp>
      <p:sp>
        <p:nvSpPr>
          <p:cNvPr id="5" name="Footer Placeholder 4">
            <a:extLst>
              <a:ext uri="{FF2B5EF4-FFF2-40B4-BE49-F238E27FC236}">
                <a16:creationId xmlns:a16="http://schemas.microsoft.com/office/drawing/2014/main" id="{97D9B9C6-307D-D54D-906F-9C5D663428C9}"/>
              </a:ext>
            </a:extLst>
          </p:cNvPr>
          <p:cNvSpPr>
            <a:spLocks noGrp="1"/>
          </p:cNvSpPr>
          <p:nvPr>
            <p:ph type="ftr" sz="quarter" idx="3"/>
          </p:nvPr>
        </p:nvSpPr>
        <p:spPr>
          <a:xfrm>
            <a:off x="4038600" y="642592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9B5DE5-C0A7-9342-9475-6D9C4B59F548}"/>
              </a:ext>
            </a:extLst>
          </p:cNvPr>
          <p:cNvSpPr>
            <a:spLocks noGrp="1"/>
          </p:cNvSpPr>
          <p:nvPr>
            <p:ph type="sldNum" sz="quarter" idx="4"/>
          </p:nvPr>
        </p:nvSpPr>
        <p:spPr>
          <a:xfrm>
            <a:off x="8610600" y="640659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1352C-CD8F-D44B-B0DA-191F5F2E64E7}" type="slidenum">
              <a:rPr lang="en-US" smtClean="0"/>
              <a:t>‹#›</a:t>
            </a:fld>
            <a:endParaRPr lang="en-US"/>
          </a:p>
        </p:txBody>
      </p:sp>
    </p:spTree>
    <p:extLst>
      <p:ext uri="{BB962C8B-B14F-4D97-AF65-F5344CB8AC3E}">
        <p14:creationId xmlns:p14="http://schemas.microsoft.com/office/powerpoint/2010/main" val="22302490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90C2038-5E09-884D-A50E-F21FF96DADFA}"/>
              </a:ext>
            </a:extLst>
          </p:cNvPr>
          <p:cNvPicPr>
            <a:picLocks noChangeAspect="1"/>
          </p:cNvPicPr>
          <p:nvPr userDrawn="1"/>
        </p:nvPicPr>
        <p:blipFill>
          <a:blip r:embed="rId11"/>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A2789E0-0C2C-324F-8595-BE8122D38C51}"/>
              </a:ext>
            </a:extLst>
          </p:cNvPr>
          <p:cNvSpPr>
            <a:spLocks noGrp="1"/>
          </p:cNvSpPr>
          <p:nvPr>
            <p:ph type="title"/>
          </p:nvPr>
        </p:nvSpPr>
        <p:spPr>
          <a:xfrm>
            <a:off x="838200" y="1504134"/>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B087A9E-A92A-8C4B-BE3A-68673B2405CC}"/>
              </a:ext>
            </a:extLst>
          </p:cNvPr>
          <p:cNvSpPr>
            <a:spLocks noGrp="1"/>
          </p:cNvSpPr>
          <p:nvPr>
            <p:ph type="body" idx="1"/>
          </p:nvPr>
        </p:nvSpPr>
        <p:spPr>
          <a:xfrm>
            <a:off x="838200" y="2829697"/>
            <a:ext cx="10515600" cy="334726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A746289-2F0C-DD4A-BBD3-9C921F3DE05C}"/>
              </a:ext>
            </a:extLst>
          </p:cNvPr>
          <p:cNvSpPr>
            <a:spLocks noGrp="1"/>
          </p:cNvSpPr>
          <p:nvPr>
            <p:ph type="dt" sz="half" idx="2"/>
          </p:nvPr>
        </p:nvSpPr>
        <p:spPr>
          <a:xfrm>
            <a:off x="838200" y="572394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9AC63-8549-B04E-88B1-70651E3A7D01}" type="datetime1">
              <a:rPr lang="en-US" smtClean="0"/>
              <a:t>3/26/2026</a:t>
            </a:fld>
            <a:endParaRPr lang="en-US"/>
          </a:p>
        </p:txBody>
      </p:sp>
      <p:sp>
        <p:nvSpPr>
          <p:cNvPr id="5" name="Footer Placeholder 4">
            <a:extLst>
              <a:ext uri="{FF2B5EF4-FFF2-40B4-BE49-F238E27FC236}">
                <a16:creationId xmlns:a16="http://schemas.microsoft.com/office/drawing/2014/main" id="{97D9B9C6-307D-D54D-906F-9C5D663428C9}"/>
              </a:ext>
            </a:extLst>
          </p:cNvPr>
          <p:cNvSpPr>
            <a:spLocks noGrp="1"/>
          </p:cNvSpPr>
          <p:nvPr>
            <p:ph type="ftr" sz="quarter" idx="3"/>
          </p:nvPr>
        </p:nvSpPr>
        <p:spPr>
          <a:xfrm>
            <a:off x="4076702" y="572394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E9B5DE5-C0A7-9342-9475-6D9C4B59F548}"/>
              </a:ext>
            </a:extLst>
          </p:cNvPr>
          <p:cNvSpPr>
            <a:spLocks noGrp="1"/>
          </p:cNvSpPr>
          <p:nvPr>
            <p:ph type="sldNum" sz="quarter" idx="4"/>
          </p:nvPr>
        </p:nvSpPr>
        <p:spPr>
          <a:xfrm>
            <a:off x="8610602" y="572394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1352C-CD8F-D44B-B0DA-191F5F2E64E7}" type="slidenum">
              <a:rPr lang="en-US" smtClean="0"/>
              <a:t>‹#›</a:t>
            </a:fld>
            <a:endParaRPr lang="en-US"/>
          </a:p>
        </p:txBody>
      </p:sp>
    </p:spTree>
    <p:extLst>
      <p:ext uri="{BB962C8B-B14F-4D97-AF65-F5344CB8AC3E}">
        <p14:creationId xmlns:p14="http://schemas.microsoft.com/office/powerpoint/2010/main" val="53671792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28602A-D341-3843-A8A8-20C6AAE785FF}"/>
              </a:ext>
            </a:extLst>
          </p:cNvPr>
          <p:cNvPicPr>
            <a:picLocks noChangeAspect="1"/>
          </p:cNvPicPr>
          <p:nvPr userDrawn="1"/>
        </p:nvPicPr>
        <p:blipFill>
          <a:blip r:embed="rId11"/>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A2789E0-0C2C-324F-8595-BE8122D38C51}"/>
              </a:ext>
            </a:extLst>
          </p:cNvPr>
          <p:cNvSpPr>
            <a:spLocks noGrp="1"/>
          </p:cNvSpPr>
          <p:nvPr>
            <p:ph type="title"/>
          </p:nvPr>
        </p:nvSpPr>
        <p:spPr>
          <a:xfrm>
            <a:off x="838200" y="1504134"/>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B087A9E-A92A-8C4B-BE3A-68673B2405CC}"/>
              </a:ext>
            </a:extLst>
          </p:cNvPr>
          <p:cNvSpPr>
            <a:spLocks noGrp="1"/>
          </p:cNvSpPr>
          <p:nvPr>
            <p:ph type="body" idx="1"/>
          </p:nvPr>
        </p:nvSpPr>
        <p:spPr>
          <a:xfrm>
            <a:off x="838200" y="2829697"/>
            <a:ext cx="10515600" cy="28942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A746289-2F0C-DD4A-BBD3-9C921F3DE05C}"/>
              </a:ext>
            </a:extLst>
          </p:cNvPr>
          <p:cNvSpPr>
            <a:spLocks noGrp="1"/>
          </p:cNvSpPr>
          <p:nvPr>
            <p:ph type="dt" sz="half" idx="2"/>
          </p:nvPr>
        </p:nvSpPr>
        <p:spPr>
          <a:xfrm>
            <a:off x="838200" y="572394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04FAC-870E-2D42-8ECD-E427DB4B2363}" type="datetime1">
              <a:rPr lang="en-US" smtClean="0"/>
              <a:t>3/26/2026</a:t>
            </a:fld>
            <a:endParaRPr lang="en-US"/>
          </a:p>
        </p:txBody>
      </p:sp>
      <p:sp>
        <p:nvSpPr>
          <p:cNvPr id="5" name="Footer Placeholder 4">
            <a:extLst>
              <a:ext uri="{FF2B5EF4-FFF2-40B4-BE49-F238E27FC236}">
                <a16:creationId xmlns:a16="http://schemas.microsoft.com/office/drawing/2014/main" id="{97D9B9C6-307D-D54D-906F-9C5D663428C9}"/>
              </a:ext>
            </a:extLst>
          </p:cNvPr>
          <p:cNvSpPr>
            <a:spLocks noGrp="1"/>
          </p:cNvSpPr>
          <p:nvPr>
            <p:ph type="ftr" sz="quarter" idx="3"/>
          </p:nvPr>
        </p:nvSpPr>
        <p:spPr>
          <a:xfrm>
            <a:off x="4076702" y="572394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E9B5DE5-C0A7-9342-9475-6D9C4B59F548}"/>
              </a:ext>
            </a:extLst>
          </p:cNvPr>
          <p:cNvSpPr>
            <a:spLocks noGrp="1"/>
          </p:cNvSpPr>
          <p:nvPr>
            <p:ph type="sldNum" sz="quarter" idx="4"/>
          </p:nvPr>
        </p:nvSpPr>
        <p:spPr>
          <a:xfrm>
            <a:off x="8610602" y="572394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1352C-CD8F-D44B-B0DA-191F5F2E64E7}" type="slidenum">
              <a:rPr lang="en-US" smtClean="0"/>
              <a:t>‹#›</a:t>
            </a:fld>
            <a:endParaRPr lang="en-US"/>
          </a:p>
        </p:txBody>
      </p:sp>
    </p:spTree>
    <p:extLst>
      <p:ext uri="{BB962C8B-B14F-4D97-AF65-F5344CB8AC3E}">
        <p14:creationId xmlns:p14="http://schemas.microsoft.com/office/powerpoint/2010/main" val="50454199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DAC8E24-0E77-3247-B8FE-DF5382A57976}"/>
              </a:ext>
            </a:extLst>
          </p:cNvPr>
          <p:cNvPicPr>
            <a:picLocks noChangeAspect="1"/>
          </p:cNvPicPr>
          <p:nvPr userDrawn="1"/>
        </p:nvPicPr>
        <p:blipFill>
          <a:blip r:embed="rId11"/>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A2789E0-0C2C-324F-8595-BE8122D38C51}"/>
              </a:ext>
            </a:extLst>
          </p:cNvPr>
          <p:cNvSpPr>
            <a:spLocks noGrp="1"/>
          </p:cNvSpPr>
          <p:nvPr>
            <p:ph type="title"/>
          </p:nvPr>
        </p:nvSpPr>
        <p:spPr>
          <a:xfrm>
            <a:off x="838200" y="1504134"/>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B087A9E-A92A-8C4B-BE3A-68673B2405CC}"/>
              </a:ext>
            </a:extLst>
          </p:cNvPr>
          <p:cNvSpPr>
            <a:spLocks noGrp="1"/>
          </p:cNvSpPr>
          <p:nvPr>
            <p:ph type="body" idx="1"/>
          </p:nvPr>
        </p:nvSpPr>
        <p:spPr>
          <a:xfrm>
            <a:off x="838200" y="2829697"/>
            <a:ext cx="10515600" cy="28942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A746289-2F0C-DD4A-BBD3-9C921F3DE05C}"/>
              </a:ext>
            </a:extLst>
          </p:cNvPr>
          <p:cNvSpPr>
            <a:spLocks noGrp="1"/>
          </p:cNvSpPr>
          <p:nvPr>
            <p:ph type="dt" sz="half" idx="2"/>
          </p:nvPr>
        </p:nvSpPr>
        <p:spPr>
          <a:xfrm>
            <a:off x="838200" y="572394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41DDC-C771-8C43-B60C-712DD21FC1FA}" type="datetime1">
              <a:rPr lang="en-US" smtClean="0"/>
              <a:t>3/26/2026</a:t>
            </a:fld>
            <a:endParaRPr lang="en-US"/>
          </a:p>
        </p:txBody>
      </p:sp>
      <p:sp>
        <p:nvSpPr>
          <p:cNvPr id="5" name="Footer Placeholder 4">
            <a:extLst>
              <a:ext uri="{FF2B5EF4-FFF2-40B4-BE49-F238E27FC236}">
                <a16:creationId xmlns:a16="http://schemas.microsoft.com/office/drawing/2014/main" id="{97D9B9C6-307D-D54D-906F-9C5D663428C9}"/>
              </a:ext>
            </a:extLst>
          </p:cNvPr>
          <p:cNvSpPr>
            <a:spLocks noGrp="1"/>
          </p:cNvSpPr>
          <p:nvPr>
            <p:ph type="ftr" sz="quarter" idx="3"/>
          </p:nvPr>
        </p:nvSpPr>
        <p:spPr>
          <a:xfrm>
            <a:off x="4076702" y="572394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E9B5DE5-C0A7-9342-9475-6D9C4B59F548}"/>
              </a:ext>
            </a:extLst>
          </p:cNvPr>
          <p:cNvSpPr>
            <a:spLocks noGrp="1"/>
          </p:cNvSpPr>
          <p:nvPr>
            <p:ph type="sldNum" sz="quarter" idx="4"/>
          </p:nvPr>
        </p:nvSpPr>
        <p:spPr>
          <a:xfrm>
            <a:off x="8610602" y="572394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1352C-CD8F-D44B-B0DA-191F5F2E64E7}" type="slidenum">
              <a:rPr lang="en-US" smtClean="0"/>
              <a:t>‹#›</a:t>
            </a:fld>
            <a:endParaRPr lang="en-US"/>
          </a:p>
        </p:txBody>
      </p:sp>
    </p:spTree>
    <p:extLst>
      <p:ext uri="{BB962C8B-B14F-4D97-AF65-F5344CB8AC3E}">
        <p14:creationId xmlns:p14="http://schemas.microsoft.com/office/powerpoint/2010/main" val="241463561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BCDEE-F5B7-A240-AFE6-E2035FACA8B3}"/>
              </a:ext>
            </a:extLst>
          </p:cNvPr>
          <p:cNvSpPr>
            <a:spLocks noGrp="1"/>
          </p:cNvSpPr>
          <p:nvPr>
            <p:ph type="ctrTitle"/>
          </p:nvPr>
        </p:nvSpPr>
        <p:spPr>
          <a:xfrm>
            <a:off x="1204404" y="2166256"/>
            <a:ext cx="10132380" cy="2950029"/>
          </a:xfrm>
        </p:spPr>
        <p:txBody>
          <a:bodyPr>
            <a:normAutofit/>
          </a:bodyPr>
          <a:lstStyle/>
          <a:p>
            <a:r>
              <a:rPr kumimoji="0" lang="en-US" sz="5400" b="1" i="0" u="none" strike="noStrike" kern="1200" cap="none" spc="0" normalizeH="0" baseline="0" noProof="0" dirty="0">
                <a:ln>
                  <a:noFill/>
                </a:ln>
                <a:solidFill>
                  <a:srgbClr val="0071B9"/>
                </a:solidFill>
                <a:effectLst/>
                <a:uLnTx/>
                <a:uFillTx/>
                <a:latin typeface="+mn-lt"/>
                <a:cs typeface="Arial" charset="0"/>
              </a:rPr>
              <a:t>Division of State Associations of Chiefs of Police</a:t>
            </a:r>
            <a:br>
              <a:rPr kumimoji="0" lang="en-US" sz="4000" b="1" i="0" u="none" strike="noStrike" kern="1200" cap="none" spc="0" normalizeH="0" baseline="0" noProof="0" dirty="0">
                <a:ln>
                  <a:noFill/>
                </a:ln>
                <a:solidFill>
                  <a:srgbClr val="0071B9"/>
                </a:solidFill>
                <a:effectLst/>
                <a:uLnTx/>
                <a:uFillTx/>
                <a:latin typeface="+mn-lt"/>
                <a:cs typeface="Arial" charset="0"/>
              </a:rPr>
            </a:br>
            <a:r>
              <a:rPr kumimoji="0" lang="en-US" sz="2400" i="0" u="none" strike="noStrike" kern="1200" cap="none" spc="0" normalizeH="0" baseline="0" noProof="0" dirty="0">
                <a:ln>
                  <a:noFill/>
                </a:ln>
                <a:effectLst/>
                <a:uLnTx/>
                <a:uFillTx/>
                <a:latin typeface="+mn-lt"/>
                <a:cs typeface="Arial" charset="0"/>
              </a:rPr>
              <a:t>Chief </a:t>
            </a:r>
            <a:r>
              <a:rPr lang="en-US" sz="2400" dirty="0">
                <a:latin typeface="+mn-lt"/>
                <a:cs typeface="Arial" charset="0"/>
              </a:rPr>
              <a:t>Cliff Block</a:t>
            </a:r>
            <a:r>
              <a:rPr kumimoji="0" lang="en-US" sz="2400" i="0" u="none" strike="noStrike" kern="1200" cap="none" spc="0" normalizeH="0" baseline="0" noProof="0" dirty="0">
                <a:ln>
                  <a:noFill/>
                </a:ln>
                <a:effectLst/>
                <a:uLnTx/>
                <a:uFillTx/>
                <a:latin typeface="+mn-lt"/>
                <a:cs typeface="Arial" charset="0"/>
              </a:rPr>
              <a:t>, General Chair, SACOP</a:t>
            </a:r>
            <a:br>
              <a:rPr lang="en-US" sz="3200" dirty="0">
                <a:cs typeface="Calibri Light"/>
              </a:rPr>
            </a:br>
            <a:endParaRPr lang="en-US" sz="3200" dirty="0">
              <a:cs typeface="Calibri Light"/>
            </a:endParaRPr>
          </a:p>
        </p:txBody>
      </p:sp>
    </p:spTree>
    <p:extLst>
      <p:ext uri="{BB962C8B-B14F-4D97-AF65-F5344CB8AC3E}">
        <p14:creationId xmlns:p14="http://schemas.microsoft.com/office/powerpoint/2010/main" val="146735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A2EFF-5882-483A-9B52-30D56EEA90D3}"/>
              </a:ext>
            </a:extLst>
          </p:cNvPr>
          <p:cNvSpPr>
            <a:spLocks noGrp="1"/>
          </p:cNvSpPr>
          <p:nvPr>
            <p:ph type="title"/>
          </p:nvPr>
        </p:nvSpPr>
        <p:spPr>
          <a:xfrm>
            <a:off x="831850" y="1709739"/>
            <a:ext cx="10515600" cy="968148"/>
          </a:xfrm>
        </p:spPr>
        <p:txBody>
          <a:bodyPr/>
          <a:lstStyle/>
          <a:p>
            <a:r>
              <a:rPr kumimoji="0" lang="en-US" sz="5400" b="1" i="0" u="none" strike="noStrike" kern="1200" cap="none" spc="0" normalizeH="0" baseline="0" noProof="0" dirty="0">
                <a:ln>
                  <a:noFill/>
                </a:ln>
                <a:solidFill>
                  <a:srgbClr val="0071B9"/>
                </a:solidFill>
                <a:effectLst/>
                <a:uLnTx/>
                <a:uFillTx/>
                <a:latin typeface="+mn-lt"/>
                <a:cs typeface="Arial" charset="0"/>
              </a:rPr>
              <a:t>Executive Committee</a:t>
            </a:r>
            <a:endParaRPr lang="en-US" dirty="0">
              <a:latin typeface="+mn-lt"/>
            </a:endParaRPr>
          </a:p>
        </p:txBody>
      </p:sp>
      <p:sp>
        <p:nvSpPr>
          <p:cNvPr id="3" name="Content Placeholder 2">
            <a:extLst>
              <a:ext uri="{FF2B5EF4-FFF2-40B4-BE49-F238E27FC236}">
                <a16:creationId xmlns:a16="http://schemas.microsoft.com/office/drawing/2014/main" id="{9447DCE9-CBD9-41E1-999C-860A964A38BA}"/>
              </a:ext>
            </a:extLst>
          </p:cNvPr>
          <p:cNvSpPr>
            <a:spLocks noGrp="1"/>
          </p:cNvSpPr>
          <p:nvPr>
            <p:ph type="body" idx="1"/>
          </p:nvPr>
        </p:nvSpPr>
        <p:spPr>
          <a:xfrm>
            <a:off x="831850" y="2808515"/>
            <a:ext cx="10515600" cy="3281136"/>
          </a:xfrm>
        </p:spPr>
        <p:txBody>
          <a:bodyPr vert="horz" lIns="91440" tIns="45720" rIns="91440" bIns="45720" rtlCol="0" anchor="t">
            <a:normAutofit lnSpcReduction="10000"/>
          </a:bodyPr>
          <a:lstStyle/>
          <a:p>
            <a:pPr>
              <a:lnSpc>
                <a:spcPct val="100000"/>
              </a:lnSpc>
              <a:spcBef>
                <a:spcPts val="0"/>
              </a:spcBef>
            </a:pPr>
            <a:r>
              <a:rPr lang="en-US" sz="2000" dirty="0">
                <a:solidFill>
                  <a:schemeClr val="tx1"/>
                </a:solidFill>
              </a:rPr>
              <a:t>General Chair I  Chief Cliff Block, University Center, MI </a:t>
            </a:r>
            <a:r>
              <a:rPr lang="en-US" sz="2000" b="1" i="1" dirty="0">
                <a:solidFill>
                  <a:schemeClr val="tx1"/>
                </a:solidFill>
              </a:rPr>
              <a:t>2025</a:t>
            </a:r>
            <a:endParaRPr lang="en-US" sz="2000" b="1" i="1" dirty="0">
              <a:solidFill>
                <a:schemeClr val="tx1"/>
              </a:solidFill>
              <a:ea typeface="Calibri"/>
              <a:cs typeface="Calibri"/>
            </a:endParaRPr>
          </a:p>
          <a:p>
            <a:pPr marL="800100" lvl="1" indent="-342900">
              <a:lnSpc>
                <a:spcPct val="100000"/>
              </a:lnSpc>
              <a:spcBef>
                <a:spcPts val="0"/>
              </a:spcBef>
              <a:buFont typeface="Arial" panose="020B0604020202020204" pitchFamily="34" charset="0"/>
              <a:buChar char="•"/>
            </a:pPr>
            <a:r>
              <a:rPr lang="en-US" dirty="0">
                <a:solidFill>
                  <a:schemeClr val="tx1"/>
                </a:solidFill>
              </a:rPr>
              <a:t>Member of the IACP Executive Board</a:t>
            </a:r>
            <a:endParaRPr lang="en-US" dirty="0">
              <a:solidFill>
                <a:schemeClr val="tx1"/>
              </a:solidFill>
              <a:ea typeface="Calibri"/>
              <a:cs typeface="Calibri"/>
            </a:endParaRPr>
          </a:p>
          <a:p>
            <a:pPr>
              <a:lnSpc>
                <a:spcPct val="100000"/>
              </a:lnSpc>
              <a:spcBef>
                <a:spcPts val="0"/>
              </a:spcBef>
            </a:pPr>
            <a:r>
              <a:rPr lang="en-US" sz="2000" dirty="0">
                <a:solidFill>
                  <a:schemeClr val="tx1"/>
                </a:solidFill>
              </a:rPr>
              <a:t>Vice-General Chair  I  Chief Tom Wickman, Frisco, CO</a:t>
            </a:r>
            <a:r>
              <a:rPr lang="en-US" sz="2000" i="1" dirty="0">
                <a:solidFill>
                  <a:schemeClr val="tx1"/>
                </a:solidFill>
              </a:rPr>
              <a:t> </a:t>
            </a:r>
            <a:r>
              <a:rPr lang="en-US" sz="2000" b="1" i="1" dirty="0">
                <a:solidFill>
                  <a:schemeClr val="tx1"/>
                </a:solidFill>
              </a:rPr>
              <a:t>2027</a:t>
            </a:r>
            <a:endParaRPr lang="en-US" sz="2000" b="1" i="1" dirty="0">
              <a:solidFill>
                <a:schemeClr val="tx1"/>
              </a:solidFill>
              <a:ea typeface="Calibri"/>
              <a:cs typeface="Calibri"/>
            </a:endParaRPr>
          </a:p>
          <a:p>
            <a:pPr marL="800100" lvl="1" indent="-342900">
              <a:lnSpc>
                <a:spcPct val="100000"/>
              </a:lnSpc>
              <a:spcBef>
                <a:spcPts val="0"/>
              </a:spcBef>
              <a:buFont typeface="Arial" panose="020B0604020202020204" pitchFamily="34" charset="0"/>
              <a:buChar char="•"/>
            </a:pPr>
            <a:r>
              <a:rPr lang="en-US" dirty="0">
                <a:solidFill>
                  <a:schemeClr val="tx1"/>
                </a:solidFill>
              </a:rPr>
              <a:t>Member of the IACP Board of Directors (ex-officio) and member of the Resolutions Committee</a:t>
            </a:r>
            <a:endParaRPr lang="en-US" dirty="0">
              <a:solidFill>
                <a:schemeClr val="tx1"/>
              </a:solidFill>
              <a:ea typeface="Calibri"/>
              <a:cs typeface="Calibri"/>
            </a:endParaRPr>
          </a:p>
          <a:p>
            <a:pPr>
              <a:lnSpc>
                <a:spcPct val="120000"/>
              </a:lnSpc>
              <a:spcBef>
                <a:spcPts val="0"/>
              </a:spcBef>
            </a:pPr>
            <a:r>
              <a:rPr lang="en-US" sz="2000" dirty="0">
                <a:solidFill>
                  <a:schemeClr val="tx1"/>
                </a:solidFill>
              </a:rPr>
              <a:t>Regional Chairs, in ascending order to General Chair</a:t>
            </a:r>
            <a:endParaRPr lang="en-US" sz="2000" dirty="0">
              <a:solidFill>
                <a:schemeClr val="tx1"/>
              </a:solidFill>
              <a:ea typeface="Calibri"/>
              <a:cs typeface="Calibri"/>
            </a:endParaRPr>
          </a:p>
          <a:p>
            <a:pPr marL="800100" lvl="1" indent="-342900">
              <a:lnSpc>
                <a:spcPct val="120000"/>
              </a:lnSpc>
              <a:spcBef>
                <a:spcPts val="0"/>
              </a:spcBef>
              <a:buFont typeface="Arial" panose="020B0604020202020204" pitchFamily="34" charset="0"/>
              <a:buChar char="•"/>
            </a:pPr>
            <a:r>
              <a:rPr lang="en-US">
                <a:solidFill>
                  <a:schemeClr val="tx1"/>
                </a:solidFill>
                <a:ea typeface="Calibri"/>
                <a:cs typeface="Calibri"/>
              </a:rPr>
              <a:t>North Atlantic I Chief Richard McCabe, New Castle, DE </a:t>
            </a:r>
            <a:r>
              <a:rPr lang="en-US" b="1" dirty="0">
                <a:solidFill>
                  <a:schemeClr val="tx1"/>
                </a:solidFill>
                <a:ea typeface="Calibri"/>
                <a:cs typeface="Calibri"/>
              </a:rPr>
              <a:t>2029	</a:t>
            </a:r>
            <a:r>
              <a:rPr lang="en-US" dirty="0">
                <a:solidFill>
                  <a:schemeClr val="tx1"/>
                </a:solidFill>
                <a:ea typeface="Calibri"/>
                <a:cs typeface="Calibri"/>
              </a:rPr>
              <a:t>	</a:t>
            </a:r>
          </a:p>
          <a:p>
            <a:pPr marL="800100" lvl="1" indent="-342900">
              <a:lnSpc>
                <a:spcPct val="120000"/>
              </a:lnSpc>
              <a:spcBef>
                <a:spcPts val="0"/>
              </a:spcBef>
              <a:buFont typeface="Arial" panose="020B0604020202020204" pitchFamily="34" charset="0"/>
              <a:buChar char="•"/>
            </a:pPr>
            <a:r>
              <a:rPr lang="en-US" dirty="0">
                <a:solidFill>
                  <a:schemeClr val="tx1"/>
                </a:solidFill>
                <a:ea typeface="Calibri"/>
                <a:cs typeface="Calibri"/>
              </a:rPr>
              <a:t>Southern I Chief Todd Hunter, Kilgore, TX </a:t>
            </a:r>
            <a:r>
              <a:rPr lang="en-US" b="1" dirty="0">
                <a:solidFill>
                  <a:schemeClr val="tx1"/>
                </a:solidFill>
                <a:ea typeface="Calibri"/>
                <a:cs typeface="Calibri"/>
              </a:rPr>
              <a:t>2031</a:t>
            </a:r>
            <a:r>
              <a:rPr lang="en-US" dirty="0">
                <a:solidFill>
                  <a:schemeClr val="tx1"/>
                </a:solidFill>
                <a:ea typeface="Calibri"/>
                <a:cs typeface="Calibri"/>
              </a:rPr>
              <a:t>	</a:t>
            </a:r>
          </a:p>
          <a:p>
            <a:pPr marL="800100" lvl="1" indent="-342900">
              <a:lnSpc>
                <a:spcPct val="120000"/>
              </a:lnSpc>
              <a:spcBef>
                <a:spcPts val="0"/>
              </a:spcBef>
              <a:buFont typeface="Arial" panose="020B0604020202020204" pitchFamily="34" charset="0"/>
              <a:buChar char="•"/>
            </a:pPr>
            <a:r>
              <a:rPr lang="en-US" dirty="0">
                <a:solidFill>
                  <a:schemeClr val="tx1"/>
                </a:solidFill>
                <a:ea typeface="Calibri"/>
                <a:cs typeface="Calibri"/>
              </a:rPr>
              <a:t>North Central I Chief Jeremy Logan, Oelwein, IA </a:t>
            </a:r>
            <a:r>
              <a:rPr lang="en-US" b="1" dirty="0">
                <a:solidFill>
                  <a:schemeClr val="tx1"/>
                </a:solidFill>
                <a:ea typeface="Calibri"/>
                <a:cs typeface="Calibri"/>
              </a:rPr>
              <a:t>2033</a:t>
            </a:r>
          </a:p>
          <a:p>
            <a:pPr marL="800100" lvl="1" indent="-342900">
              <a:lnSpc>
                <a:spcPct val="120000"/>
              </a:lnSpc>
              <a:spcBef>
                <a:spcPts val="0"/>
              </a:spcBef>
              <a:buFont typeface="Arial" panose="020B0604020202020204" pitchFamily="34" charset="0"/>
              <a:buChar char="•"/>
            </a:pPr>
            <a:r>
              <a:rPr lang="en-US" dirty="0">
                <a:solidFill>
                  <a:schemeClr val="tx1"/>
                </a:solidFill>
                <a:ea typeface="Calibri"/>
                <a:cs typeface="Calibri"/>
              </a:rPr>
              <a:t>Mtn Pacific I Chief Rick Scott, San Luis Obispo, CA </a:t>
            </a:r>
            <a:r>
              <a:rPr lang="en-US" b="1" dirty="0">
                <a:solidFill>
                  <a:schemeClr val="tx1"/>
                </a:solidFill>
                <a:ea typeface="Calibri"/>
                <a:cs typeface="Calibri"/>
              </a:rPr>
              <a:t>2035</a:t>
            </a:r>
          </a:p>
          <a:p>
            <a:pPr>
              <a:lnSpc>
                <a:spcPct val="100000"/>
              </a:lnSpc>
              <a:spcBef>
                <a:spcPts val="0"/>
              </a:spcBef>
            </a:pPr>
            <a:endParaRPr lang="en-US" sz="1800" dirty="0">
              <a:solidFill>
                <a:schemeClr val="tx1"/>
              </a:solidFill>
              <a:ea typeface="Calibri"/>
              <a:cs typeface="Calibri"/>
            </a:endParaRPr>
          </a:p>
          <a:p>
            <a:pPr marL="800100" lvl="1" indent="-342900">
              <a:lnSpc>
                <a:spcPct val="120000"/>
              </a:lnSpc>
              <a:spcBef>
                <a:spcPts val="0"/>
              </a:spcBef>
              <a:buFont typeface="Arial" panose="020B0604020202020204" pitchFamily="34" charset="0"/>
              <a:buChar char="•"/>
            </a:pPr>
            <a:endParaRPr lang="en-US" dirty="0">
              <a:solidFill>
                <a:schemeClr val="tx1"/>
              </a:solidFill>
            </a:endParaRPr>
          </a:p>
        </p:txBody>
      </p:sp>
      <p:sp>
        <p:nvSpPr>
          <p:cNvPr id="4" name="Slide Number Placeholder 3">
            <a:extLst>
              <a:ext uri="{FF2B5EF4-FFF2-40B4-BE49-F238E27FC236}">
                <a16:creationId xmlns:a16="http://schemas.microsoft.com/office/drawing/2014/main" id="{FBC8622C-E941-4C99-A56A-8F98DADB221C}"/>
              </a:ext>
            </a:extLst>
          </p:cNvPr>
          <p:cNvSpPr>
            <a:spLocks noGrp="1"/>
          </p:cNvSpPr>
          <p:nvPr>
            <p:ph type="sldNum" sz="quarter" idx="12"/>
          </p:nvPr>
        </p:nvSpPr>
        <p:spPr>
          <a:prstGeom prst="rect">
            <a:avLst/>
          </a:prstGeom>
        </p:spPr>
        <p:txBody>
          <a:bodyPr/>
          <a:lstStyle>
            <a:defPPr>
              <a:defRPr lang="en-US"/>
            </a:defPPr>
            <a:lvl1pPr marL="0" algn="r" defTabSz="914400" rtl="0" eaLnBrk="1" latinLnBrk="0" hangingPunct="1">
              <a:defRPr sz="14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56D003-86A0-7F4A-990E-0FC2DC0121F3}" type="slidenum">
              <a:rPr lang="en-US" smtClean="0"/>
              <a:pPr/>
              <a:t>10</a:t>
            </a:fld>
            <a:endParaRPr lang="en-US" dirty="0"/>
          </a:p>
        </p:txBody>
      </p:sp>
    </p:spTree>
    <p:extLst>
      <p:ext uri="{BB962C8B-B14F-4D97-AF65-F5344CB8AC3E}">
        <p14:creationId xmlns:p14="http://schemas.microsoft.com/office/powerpoint/2010/main" val="79210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A2EFF-5882-483A-9B52-30D56EEA90D3}"/>
              </a:ext>
            </a:extLst>
          </p:cNvPr>
          <p:cNvSpPr>
            <a:spLocks noGrp="1"/>
          </p:cNvSpPr>
          <p:nvPr>
            <p:ph type="title"/>
          </p:nvPr>
        </p:nvSpPr>
        <p:spPr>
          <a:xfrm>
            <a:off x="831850" y="1709738"/>
            <a:ext cx="10515600" cy="935491"/>
          </a:xfrm>
        </p:spPr>
        <p:txBody>
          <a:bodyPr/>
          <a:lstStyle/>
          <a:p>
            <a:r>
              <a:rPr kumimoji="0" lang="en-US" sz="5400" b="1" i="0" u="none" strike="noStrike" kern="1200" cap="none" spc="0" normalizeH="0" baseline="0" noProof="0" dirty="0">
                <a:ln>
                  <a:noFill/>
                </a:ln>
                <a:solidFill>
                  <a:srgbClr val="0071B9"/>
                </a:solidFill>
                <a:effectLst/>
                <a:uLnTx/>
                <a:uFillTx/>
                <a:latin typeface="+mn-lt"/>
                <a:cs typeface="Arial" charset="0"/>
              </a:rPr>
              <a:t>Executive Committee</a:t>
            </a:r>
            <a:endParaRPr lang="en-US" dirty="0">
              <a:latin typeface="+mn-lt"/>
            </a:endParaRPr>
          </a:p>
        </p:txBody>
      </p:sp>
      <p:sp>
        <p:nvSpPr>
          <p:cNvPr id="3" name="Content Placeholder 2">
            <a:extLst>
              <a:ext uri="{FF2B5EF4-FFF2-40B4-BE49-F238E27FC236}">
                <a16:creationId xmlns:a16="http://schemas.microsoft.com/office/drawing/2014/main" id="{9447DCE9-CBD9-41E1-999C-860A964A38BA}"/>
              </a:ext>
            </a:extLst>
          </p:cNvPr>
          <p:cNvSpPr>
            <a:spLocks noGrp="1"/>
          </p:cNvSpPr>
          <p:nvPr>
            <p:ph type="body" idx="1"/>
          </p:nvPr>
        </p:nvSpPr>
        <p:spPr>
          <a:xfrm>
            <a:off x="831850" y="2645229"/>
            <a:ext cx="10515600" cy="3444421"/>
          </a:xfrm>
        </p:spPr>
        <p:txBody>
          <a:bodyPr vert="horz" lIns="91440" tIns="45720" rIns="91440" bIns="45720" rtlCol="0" anchor="t">
            <a:normAutofit/>
          </a:bodyPr>
          <a:lstStyle/>
          <a:p>
            <a:r>
              <a:rPr lang="en-US" sz="2000" dirty="0">
                <a:solidFill>
                  <a:schemeClr val="tx1"/>
                </a:solidFill>
              </a:rPr>
              <a:t>At-Large Member  I  Eric Werner, Maple Grove, MN </a:t>
            </a:r>
          </a:p>
          <a:p>
            <a:r>
              <a:rPr lang="en-US" sz="2000" dirty="0">
                <a:solidFill>
                  <a:schemeClr val="tx1"/>
                </a:solidFill>
              </a:rPr>
              <a:t>Executive Director Committee Chair I  Pat Phelan, New York State Association of Chiefs of Police)</a:t>
            </a:r>
            <a:endParaRPr lang="en-US" sz="2000" dirty="0">
              <a:solidFill>
                <a:schemeClr val="tx1"/>
              </a:solidFill>
              <a:ea typeface="Calibri"/>
              <a:cs typeface="Calibri"/>
            </a:endParaRPr>
          </a:p>
          <a:p>
            <a:pPr>
              <a:spcBef>
                <a:spcPts val="1800"/>
              </a:spcBef>
            </a:pPr>
            <a:r>
              <a:rPr lang="en-US" sz="2000" dirty="0">
                <a:solidFill>
                  <a:schemeClr val="tx1"/>
                </a:solidFill>
              </a:rPr>
              <a:t>Non-voting Members</a:t>
            </a:r>
            <a:endParaRPr lang="en-US" sz="2000" dirty="0">
              <a:solidFill>
                <a:schemeClr val="tx1"/>
              </a:solidFill>
              <a:ea typeface="Calibri"/>
              <a:cs typeface="Calibri"/>
            </a:endParaRPr>
          </a:p>
          <a:p>
            <a:pPr lvl="1"/>
            <a:r>
              <a:rPr lang="en-US" dirty="0">
                <a:solidFill>
                  <a:schemeClr val="tx1"/>
                </a:solidFill>
              </a:rPr>
              <a:t>Vice Regional Chairs, must still be heads of their agencies while in this role.</a:t>
            </a:r>
            <a:endParaRPr lang="en-US" dirty="0">
              <a:solidFill>
                <a:schemeClr val="tx1"/>
              </a:solidFill>
              <a:cs typeface="Calibri"/>
            </a:endParaRPr>
          </a:p>
          <a:p>
            <a:pPr lvl="1"/>
            <a:r>
              <a:rPr lang="en-US" dirty="0">
                <a:solidFill>
                  <a:schemeClr val="tx1"/>
                </a:solidFill>
              </a:rPr>
              <a:t>SACOP Parliamentarian  I  Chief</a:t>
            </a:r>
            <a:r>
              <a:rPr lang="en-US" sz="2000" dirty="0">
                <a:solidFill>
                  <a:schemeClr val="tx1"/>
                </a:solidFill>
              </a:rPr>
              <a:t> (Ret.) and Executive Director James McLaughlin</a:t>
            </a:r>
            <a:endParaRPr lang="en-US" dirty="0">
              <a:solidFill>
                <a:schemeClr val="tx1"/>
              </a:solidFill>
              <a:ea typeface="Calibri"/>
              <a:cs typeface="Calibri"/>
            </a:endParaRPr>
          </a:p>
          <a:p>
            <a:pPr lvl="1"/>
            <a:r>
              <a:rPr lang="en-US" dirty="0">
                <a:solidFill>
                  <a:schemeClr val="tx1"/>
                </a:solidFill>
              </a:rPr>
              <a:t>Immediate Past General Chair  I Chief Jim Williams, Staunton, VA </a:t>
            </a:r>
          </a:p>
          <a:p>
            <a:pPr lvl="1"/>
            <a:r>
              <a:rPr lang="en-US" dirty="0">
                <a:solidFill>
                  <a:schemeClr val="tx1"/>
                </a:solidFill>
              </a:rPr>
              <a:t>Past General Chair  I Chief Jim Hicks, Natick, MA</a:t>
            </a:r>
            <a:endParaRPr lang="en-US" dirty="0">
              <a:solidFill>
                <a:schemeClr val="tx1"/>
              </a:solidFill>
              <a:ea typeface="Calibri"/>
              <a:cs typeface="Calibri"/>
            </a:endParaRPr>
          </a:p>
          <a:p>
            <a:pPr lvl="1"/>
            <a:endParaRPr lang="en-US" dirty="0">
              <a:solidFill>
                <a:schemeClr val="tx1"/>
              </a:solidFill>
              <a:ea typeface="Calibri"/>
              <a:cs typeface="Calibri"/>
            </a:endParaRPr>
          </a:p>
        </p:txBody>
      </p:sp>
      <p:sp>
        <p:nvSpPr>
          <p:cNvPr id="4" name="Slide Number Placeholder 3">
            <a:extLst>
              <a:ext uri="{FF2B5EF4-FFF2-40B4-BE49-F238E27FC236}">
                <a16:creationId xmlns:a16="http://schemas.microsoft.com/office/drawing/2014/main" id="{FBC8622C-E941-4C99-A56A-8F98DADB221C}"/>
              </a:ext>
            </a:extLst>
          </p:cNvPr>
          <p:cNvSpPr>
            <a:spLocks noGrp="1"/>
          </p:cNvSpPr>
          <p:nvPr>
            <p:ph type="sldNum" sz="quarter" idx="12"/>
          </p:nvPr>
        </p:nvSpPr>
        <p:spPr>
          <a:prstGeom prst="rect">
            <a:avLst/>
          </a:prstGeom>
        </p:spPr>
        <p:txBody>
          <a:bodyPr/>
          <a:lstStyle>
            <a:defPPr>
              <a:defRPr lang="en-US"/>
            </a:defPPr>
            <a:lvl1pPr marL="0" algn="r" defTabSz="914400" rtl="0" eaLnBrk="1" latinLnBrk="0" hangingPunct="1">
              <a:defRPr sz="14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56D003-86A0-7F4A-990E-0FC2DC0121F3}" type="slidenum">
              <a:rPr lang="en-US" smtClean="0"/>
              <a:pPr/>
              <a:t>11</a:t>
            </a:fld>
            <a:endParaRPr lang="en-US" dirty="0"/>
          </a:p>
        </p:txBody>
      </p:sp>
    </p:spTree>
    <p:extLst>
      <p:ext uri="{BB962C8B-B14F-4D97-AF65-F5344CB8AC3E}">
        <p14:creationId xmlns:p14="http://schemas.microsoft.com/office/powerpoint/2010/main" val="1940383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A2EFF-5882-483A-9B52-30D56EEA90D3}"/>
              </a:ext>
            </a:extLst>
          </p:cNvPr>
          <p:cNvSpPr>
            <a:spLocks noGrp="1"/>
          </p:cNvSpPr>
          <p:nvPr>
            <p:ph type="title"/>
          </p:nvPr>
        </p:nvSpPr>
        <p:spPr>
          <a:xfrm>
            <a:off x="831850" y="1709739"/>
            <a:ext cx="10515600" cy="1033462"/>
          </a:xfrm>
        </p:spPr>
        <p:txBody>
          <a:bodyPr/>
          <a:lstStyle/>
          <a:p>
            <a:r>
              <a:rPr kumimoji="0" lang="en-US" sz="5400" b="1" i="0" u="none" strike="noStrike" kern="1200" cap="none" spc="0" normalizeH="0" baseline="0" noProof="0" dirty="0">
                <a:ln>
                  <a:noFill/>
                </a:ln>
                <a:solidFill>
                  <a:srgbClr val="0071B9"/>
                </a:solidFill>
                <a:effectLst/>
                <a:uLnTx/>
                <a:uFillTx/>
                <a:latin typeface="+mn-lt"/>
                <a:cs typeface="Arial" charset="0"/>
              </a:rPr>
              <a:t>Terms of Office</a:t>
            </a:r>
            <a:endParaRPr lang="en-US" dirty="0">
              <a:latin typeface="+mn-lt"/>
            </a:endParaRPr>
          </a:p>
        </p:txBody>
      </p:sp>
      <p:sp>
        <p:nvSpPr>
          <p:cNvPr id="3" name="Content Placeholder 2">
            <a:extLst>
              <a:ext uri="{FF2B5EF4-FFF2-40B4-BE49-F238E27FC236}">
                <a16:creationId xmlns:a16="http://schemas.microsoft.com/office/drawing/2014/main" id="{9447DCE9-CBD9-41E1-999C-860A964A38BA}"/>
              </a:ext>
            </a:extLst>
          </p:cNvPr>
          <p:cNvSpPr>
            <a:spLocks noGrp="1"/>
          </p:cNvSpPr>
          <p:nvPr>
            <p:ph type="body" idx="1"/>
          </p:nvPr>
        </p:nvSpPr>
        <p:spPr>
          <a:xfrm>
            <a:off x="831850" y="2830287"/>
            <a:ext cx="10515600" cy="3259364"/>
          </a:xfrm>
        </p:spPr>
        <p:txBody>
          <a:bodyPr vert="horz" lIns="91440" tIns="45720" rIns="91440" bIns="45720" rtlCol="0" anchor="t">
            <a:noAutofit/>
          </a:bodyPr>
          <a:lstStyle/>
          <a:p>
            <a:r>
              <a:rPr lang="en-US" sz="2000" dirty="0">
                <a:solidFill>
                  <a:schemeClr val="tx1"/>
                </a:solidFill>
              </a:rPr>
              <a:t>General Chair – </a:t>
            </a:r>
            <a:r>
              <a:rPr lang="en-US" sz="2000" i="1" dirty="0">
                <a:solidFill>
                  <a:schemeClr val="tx1"/>
                </a:solidFill>
              </a:rPr>
              <a:t>Two years; then “Immediate Past General Chair” </a:t>
            </a:r>
          </a:p>
          <a:p>
            <a:pPr>
              <a:spcBef>
                <a:spcPts val="1800"/>
              </a:spcBef>
            </a:pPr>
            <a:r>
              <a:rPr lang="en-US" sz="2000" dirty="0">
                <a:solidFill>
                  <a:schemeClr val="tx1"/>
                </a:solidFill>
              </a:rPr>
              <a:t>Vice-General Chair – </a:t>
            </a:r>
            <a:r>
              <a:rPr lang="en-US" sz="2000" i="1" dirty="0">
                <a:solidFill>
                  <a:schemeClr val="tx1"/>
                </a:solidFill>
              </a:rPr>
              <a:t>Two years; ascends to General Chair</a:t>
            </a:r>
          </a:p>
          <a:p>
            <a:pPr>
              <a:spcBef>
                <a:spcPts val="1800"/>
              </a:spcBef>
            </a:pPr>
            <a:r>
              <a:rPr lang="en-US" sz="2000" dirty="0">
                <a:solidFill>
                  <a:schemeClr val="tx1"/>
                </a:solidFill>
              </a:rPr>
              <a:t>Region Chairs – </a:t>
            </a:r>
            <a:r>
              <a:rPr lang="en-US" sz="2000" i="1" dirty="0">
                <a:solidFill>
                  <a:schemeClr val="tx1"/>
                </a:solidFill>
              </a:rPr>
              <a:t>Until ascending to Vice General Chair </a:t>
            </a:r>
          </a:p>
          <a:p>
            <a:pPr lvl="1"/>
            <a:r>
              <a:rPr lang="en-US" dirty="0">
                <a:solidFill>
                  <a:schemeClr val="tx1"/>
                </a:solidFill>
              </a:rPr>
              <a:t>North Atlantic, Southern, North Central, and Mountain Pacific</a:t>
            </a:r>
          </a:p>
          <a:p>
            <a:pPr>
              <a:spcBef>
                <a:spcPts val="1800"/>
              </a:spcBef>
            </a:pPr>
            <a:r>
              <a:rPr lang="en-US" sz="2000" dirty="0">
                <a:solidFill>
                  <a:schemeClr val="tx1"/>
                </a:solidFill>
              </a:rPr>
              <a:t>Immediate Past General Chair - </a:t>
            </a:r>
            <a:r>
              <a:rPr lang="en-US" sz="2000" i="1" dirty="0">
                <a:solidFill>
                  <a:schemeClr val="tx1"/>
                </a:solidFill>
              </a:rPr>
              <a:t>Two years</a:t>
            </a:r>
          </a:p>
          <a:p>
            <a:pPr>
              <a:spcBef>
                <a:spcPts val="1800"/>
              </a:spcBef>
            </a:pPr>
            <a:r>
              <a:rPr lang="en-US" sz="2000" i="1" dirty="0">
                <a:solidFill>
                  <a:schemeClr val="tx1"/>
                </a:solidFill>
              </a:rPr>
              <a:t>At Large, Committee/Section Chairs, Sgt.-at-Arms , and Parliamentarian are appointed by the Division Chair</a:t>
            </a:r>
            <a:endParaRPr lang="en-US" sz="2000" i="1" dirty="0">
              <a:solidFill>
                <a:schemeClr val="tx1"/>
              </a:solidFill>
              <a:ea typeface="Calibri"/>
              <a:cs typeface="Calibri"/>
            </a:endParaRPr>
          </a:p>
        </p:txBody>
      </p:sp>
      <p:sp>
        <p:nvSpPr>
          <p:cNvPr id="4" name="Slide Number Placeholder 3">
            <a:extLst>
              <a:ext uri="{FF2B5EF4-FFF2-40B4-BE49-F238E27FC236}">
                <a16:creationId xmlns:a16="http://schemas.microsoft.com/office/drawing/2014/main" id="{FBC8622C-E941-4C99-A56A-8F98DADB221C}"/>
              </a:ext>
            </a:extLst>
          </p:cNvPr>
          <p:cNvSpPr>
            <a:spLocks noGrp="1"/>
          </p:cNvSpPr>
          <p:nvPr>
            <p:ph type="sldNum" sz="quarter" idx="12"/>
          </p:nvPr>
        </p:nvSpPr>
        <p:spPr>
          <a:prstGeom prst="rect">
            <a:avLst/>
          </a:prstGeom>
        </p:spPr>
        <p:txBody>
          <a:bodyPr/>
          <a:lstStyle>
            <a:defPPr>
              <a:defRPr lang="en-US"/>
            </a:defPPr>
            <a:lvl1pPr marL="0" algn="r" defTabSz="914400" rtl="0" eaLnBrk="1" latinLnBrk="0" hangingPunct="1">
              <a:defRPr sz="14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56D003-86A0-7F4A-990E-0FC2DC0121F3}" type="slidenum">
              <a:rPr lang="en-US" smtClean="0"/>
              <a:pPr/>
              <a:t>12</a:t>
            </a:fld>
            <a:endParaRPr lang="en-US" dirty="0"/>
          </a:p>
        </p:txBody>
      </p:sp>
    </p:spTree>
    <p:extLst>
      <p:ext uri="{BB962C8B-B14F-4D97-AF65-F5344CB8AC3E}">
        <p14:creationId xmlns:p14="http://schemas.microsoft.com/office/powerpoint/2010/main" val="634669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A2EFF-5882-483A-9B52-30D56EEA90D3}"/>
              </a:ext>
            </a:extLst>
          </p:cNvPr>
          <p:cNvSpPr>
            <a:spLocks noGrp="1"/>
          </p:cNvSpPr>
          <p:nvPr>
            <p:ph type="title"/>
          </p:nvPr>
        </p:nvSpPr>
        <p:spPr>
          <a:xfrm>
            <a:off x="831850" y="1709738"/>
            <a:ext cx="10515600" cy="989919"/>
          </a:xfrm>
        </p:spPr>
        <p:txBody>
          <a:bodyPr/>
          <a:lstStyle/>
          <a:p>
            <a:r>
              <a:rPr kumimoji="0" lang="en-US" sz="5400" b="1" i="0" u="none" strike="noStrike" kern="1200" cap="none" spc="0" normalizeH="0" baseline="0" noProof="0" dirty="0">
                <a:ln>
                  <a:noFill/>
                </a:ln>
                <a:solidFill>
                  <a:srgbClr val="0071B9"/>
                </a:solidFill>
                <a:effectLst/>
                <a:uLnTx/>
                <a:uFillTx/>
                <a:latin typeface="+mn-lt"/>
                <a:cs typeface="Arial" charset="0"/>
              </a:rPr>
              <a:t>Committees/Sections</a:t>
            </a:r>
            <a:endParaRPr lang="en-US" dirty="0">
              <a:latin typeface="+mn-lt"/>
            </a:endParaRPr>
          </a:p>
        </p:txBody>
      </p:sp>
      <p:sp>
        <p:nvSpPr>
          <p:cNvPr id="3" name="Content Placeholder 2">
            <a:extLst>
              <a:ext uri="{FF2B5EF4-FFF2-40B4-BE49-F238E27FC236}">
                <a16:creationId xmlns:a16="http://schemas.microsoft.com/office/drawing/2014/main" id="{9447DCE9-CBD9-41E1-999C-860A964A38BA}"/>
              </a:ext>
            </a:extLst>
          </p:cNvPr>
          <p:cNvSpPr>
            <a:spLocks noGrp="1"/>
          </p:cNvSpPr>
          <p:nvPr>
            <p:ph type="body" idx="1"/>
          </p:nvPr>
        </p:nvSpPr>
        <p:spPr>
          <a:xfrm>
            <a:off x="831850" y="2786743"/>
            <a:ext cx="10515600" cy="2862943"/>
          </a:xfrm>
        </p:spPr>
        <p:txBody>
          <a:bodyPr>
            <a:normAutofit/>
          </a:bodyPr>
          <a:lstStyle/>
          <a:p>
            <a:pPr>
              <a:spcBef>
                <a:spcPts val="1800"/>
              </a:spcBef>
            </a:pPr>
            <a:r>
              <a:rPr lang="en-US" dirty="0">
                <a:solidFill>
                  <a:schemeClr val="tx1"/>
                </a:solidFill>
              </a:rPr>
              <a:t>Executive Directors </a:t>
            </a:r>
          </a:p>
          <a:p>
            <a:pPr lvl="1"/>
            <a:r>
              <a:rPr lang="en-US" dirty="0">
                <a:solidFill>
                  <a:schemeClr val="tx1"/>
                </a:solidFill>
              </a:rPr>
              <a:t>Open to State Association Executive Directors</a:t>
            </a:r>
          </a:p>
        </p:txBody>
      </p:sp>
      <p:sp>
        <p:nvSpPr>
          <p:cNvPr id="4" name="Slide Number Placeholder 3">
            <a:extLst>
              <a:ext uri="{FF2B5EF4-FFF2-40B4-BE49-F238E27FC236}">
                <a16:creationId xmlns:a16="http://schemas.microsoft.com/office/drawing/2014/main" id="{FBC8622C-E941-4C99-A56A-8F98DADB221C}"/>
              </a:ext>
            </a:extLst>
          </p:cNvPr>
          <p:cNvSpPr>
            <a:spLocks noGrp="1"/>
          </p:cNvSpPr>
          <p:nvPr>
            <p:ph type="sldNum" sz="quarter" idx="12"/>
          </p:nvPr>
        </p:nvSpPr>
        <p:spPr>
          <a:prstGeom prst="rect">
            <a:avLst/>
          </a:prstGeom>
        </p:spPr>
        <p:txBody>
          <a:bodyPr/>
          <a:lstStyle>
            <a:defPPr>
              <a:defRPr lang="en-US"/>
            </a:defPPr>
            <a:lvl1pPr marL="0" algn="r" defTabSz="914400" rtl="0" eaLnBrk="1" latinLnBrk="0" hangingPunct="1">
              <a:defRPr sz="14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56D003-86A0-7F4A-990E-0FC2DC0121F3}" type="slidenum">
              <a:rPr lang="en-US" smtClean="0"/>
              <a:pPr/>
              <a:t>13</a:t>
            </a:fld>
            <a:endParaRPr lang="en-US" dirty="0"/>
          </a:p>
        </p:txBody>
      </p:sp>
    </p:spTree>
    <p:extLst>
      <p:ext uri="{BB962C8B-B14F-4D97-AF65-F5344CB8AC3E}">
        <p14:creationId xmlns:p14="http://schemas.microsoft.com/office/powerpoint/2010/main" val="2900918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A2EFF-5882-483A-9B52-30D56EEA90D3}"/>
              </a:ext>
            </a:extLst>
          </p:cNvPr>
          <p:cNvSpPr>
            <a:spLocks noGrp="1"/>
          </p:cNvSpPr>
          <p:nvPr>
            <p:ph type="title"/>
          </p:nvPr>
        </p:nvSpPr>
        <p:spPr>
          <a:xfrm>
            <a:off x="831850" y="1709739"/>
            <a:ext cx="10515600" cy="881062"/>
          </a:xfrm>
        </p:spPr>
        <p:txBody>
          <a:bodyPr/>
          <a:lstStyle/>
          <a:p>
            <a:r>
              <a:rPr kumimoji="0" lang="en-US" sz="5400" b="1" i="0" u="none" strike="noStrike" kern="1200" cap="none" spc="0" normalizeH="0" baseline="0" noProof="0" dirty="0">
                <a:ln>
                  <a:noFill/>
                </a:ln>
                <a:solidFill>
                  <a:srgbClr val="0071B9"/>
                </a:solidFill>
                <a:effectLst/>
                <a:uLnTx/>
                <a:uFillTx/>
                <a:latin typeface="+mn-lt"/>
                <a:cs typeface="Arial" charset="0"/>
              </a:rPr>
              <a:t>Representation</a:t>
            </a:r>
            <a:endParaRPr lang="en-US" dirty="0">
              <a:latin typeface="+mn-lt"/>
            </a:endParaRPr>
          </a:p>
        </p:txBody>
      </p:sp>
      <p:sp>
        <p:nvSpPr>
          <p:cNvPr id="3" name="Content Placeholder 2">
            <a:extLst>
              <a:ext uri="{FF2B5EF4-FFF2-40B4-BE49-F238E27FC236}">
                <a16:creationId xmlns:a16="http://schemas.microsoft.com/office/drawing/2014/main" id="{9447DCE9-CBD9-41E1-999C-860A964A38BA}"/>
              </a:ext>
            </a:extLst>
          </p:cNvPr>
          <p:cNvSpPr>
            <a:spLocks noGrp="1"/>
          </p:cNvSpPr>
          <p:nvPr>
            <p:ph type="body" idx="1"/>
          </p:nvPr>
        </p:nvSpPr>
        <p:spPr>
          <a:xfrm>
            <a:off x="831850" y="2721429"/>
            <a:ext cx="10515600" cy="1850571"/>
          </a:xfrm>
        </p:spPr>
        <p:txBody>
          <a:bodyPr vert="horz" lIns="91440" tIns="45720" rIns="91440" bIns="45720" rtlCol="0" anchor="t">
            <a:normAutofit/>
          </a:bodyPr>
          <a:lstStyle/>
          <a:p>
            <a:r>
              <a:rPr lang="en-US" dirty="0">
                <a:solidFill>
                  <a:schemeClr val="tx1"/>
                </a:solidFill>
              </a:rPr>
              <a:t>Policy Council Advisory Group PCAG </a:t>
            </a:r>
            <a:r>
              <a:rPr lang="en-US" sz="2400" i="1" dirty="0">
                <a:solidFill>
                  <a:schemeClr val="tx1"/>
                </a:solidFill>
              </a:rPr>
              <a:t>(Chief Jim Williams, Immediate Past Chair</a:t>
            </a:r>
            <a:r>
              <a:rPr lang="en-US" i="1" dirty="0">
                <a:solidFill>
                  <a:schemeClr val="tx1"/>
                </a:solidFill>
              </a:rPr>
              <a:t>)</a:t>
            </a:r>
            <a:endParaRPr lang="en-US" sz="2400" i="1" dirty="0">
              <a:solidFill>
                <a:schemeClr val="tx1"/>
              </a:solidFill>
              <a:cs typeface="Calibri"/>
            </a:endParaRPr>
          </a:p>
          <a:p>
            <a:pPr>
              <a:spcBef>
                <a:spcPts val="1800"/>
              </a:spcBef>
            </a:pPr>
            <a:r>
              <a:rPr lang="en-US" dirty="0">
                <a:solidFill>
                  <a:schemeClr val="tx1"/>
                </a:solidFill>
              </a:rPr>
              <a:t>IACP Resolutions Committee </a:t>
            </a:r>
            <a:r>
              <a:rPr lang="en-US" sz="2400" i="1" dirty="0">
                <a:solidFill>
                  <a:schemeClr val="tx1"/>
                </a:solidFill>
              </a:rPr>
              <a:t>(Chief Tom Wickman, SACOP Vice Chair)</a:t>
            </a:r>
          </a:p>
          <a:p>
            <a:pPr>
              <a:spcBef>
                <a:spcPts val="1800"/>
              </a:spcBef>
            </a:pPr>
            <a:r>
              <a:rPr lang="en-US" i="1" dirty="0">
                <a:solidFill>
                  <a:schemeClr val="tx1"/>
                </a:solidFill>
                <a:cs typeface="Calibri"/>
              </a:rPr>
              <a:t>Co-Chair Officer and Safety Wellness Policy Council (Chief Cliff Block General Chair)</a:t>
            </a:r>
          </a:p>
          <a:p>
            <a:endParaRPr lang="en-US" dirty="0"/>
          </a:p>
        </p:txBody>
      </p:sp>
      <p:sp>
        <p:nvSpPr>
          <p:cNvPr id="4" name="Slide Number Placeholder 3">
            <a:extLst>
              <a:ext uri="{FF2B5EF4-FFF2-40B4-BE49-F238E27FC236}">
                <a16:creationId xmlns:a16="http://schemas.microsoft.com/office/drawing/2014/main" id="{FBC8622C-E941-4C99-A56A-8F98DADB221C}"/>
              </a:ext>
            </a:extLst>
          </p:cNvPr>
          <p:cNvSpPr>
            <a:spLocks noGrp="1"/>
          </p:cNvSpPr>
          <p:nvPr>
            <p:ph type="sldNum" sz="quarter" idx="12"/>
          </p:nvPr>
        </p:nvSpPr>
        <p:spPr>
          <a:prstGeom prst="rect">
            <a:avLst/>
          </a:prstGeom>
        </p:spPr>
        <p:txBody>
          <a:bodyPr/>
          <a:lstStyle>
            <a:defPPr>
              <a:defRPr lang="en-US"/>
            </a:defPPr>
            <a:lvl1pPr marL="0" algn="r" defTabSz="914400" rtl="0" eaLnBrk="1" latinLnBrk="0" hangingPunct="1">
              <a:defRPr sz="14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56D003-86A0-7F4A-990E-0FC2DC0121F3}" type="slidenum">
              <a:rPr lang="en-US" smtClean="0"/>
              <a:pPr/>
              <a:t>14</a:t>
            </a:fld>
            <a:endParaRPr lang="en-US" dirty="0"/>
          </a:p>
        </p:txBody>
      </p:sp>
    </p:spTree>
    <p:extLst>
      <p:ext uri="{BB962C8B-B14F-4D97-AF65-F5344CB8AC3E}">
        <p14:creationId xmlns:p14="http://schemas.microsoft.com/office/powerpoint/2010/main" val="568068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A2EFF-5882-483A-9B52-30D56EEA90D3}"/>
              </a:ext>
            </a:extLst>
          </p:cNvPr>
          <p:cNvSpPr>
            <a:spLocks noGrp="1"/>
          </p:cNvSpPr>
          <p:nvPr>
            <p:ph type="title"/>
          </p:nvPr>
        </p:nvSpPr>
        <p:spPr>
          <a:xfrm>
            <a:off x="831850" y="1709738"/>
            <a:ext cx="10515600" cy="1011691"/>
          </a:xfrm>
        </p:spPr>
        <p:txBody>
          <a:bodyPr/>
          <a:lstStyle/>
          <a:p>
            <a:r>
              <a:rPr kumimoji="0" lang="en-US" sz="5400" b="1" i="0" u="none" strike="noStrike" kern="1200" cap="none" spc="0" normalizeH="0" baseline="0" noProof="0" dirty="0">
                <a:ln>
                  <a:noFill/>
                </a:ln>
                <a:solidFill>
                  <a:srgbClr val="0071B9"/>
                </a:solidFill>
                <a:effectLst/>
                <a:uLnTx/>
                <a:uFillTx/>
                <a:latin typeface="+mn-lt"/>
                <a:ea typeface="+mj-ea"/>
                <a:cs typeface="Arial" charset="0"/>
              </a:rPr>
              <a:t>Goals/Objectives</a:t>
            </a:r>
            <a:endParaRPr lang="en-US" dirty="0">
              <a:latin typeface="+mn-lt"/>
            </a:endParaRPr>
          </a:p>
        </p:txBody>
      </p:sp>
      <p:sp>
        <p:nvSpPr>
          <p:cNvPr id="3" name="Content Placeholder 2">
            <a:extLst>
              <a:ext uri="{FF2B5EF4-FFF2-40B4-BE49-F238E27FC236}">
                <a16:creationId xmlns:a16="http://schemas.microsoft.com/office/drawing/2014/main" id="{9447DCE9-CBD9-41E1-999C-860A964A38BA}"/>
              </a:ext>
            </a:extLst>
          </p:cNvPr>
          <p:cNvSpPr>
            <a:spLocks noGrp="1"/>
          </p:cNvSpPr>
          <p:nvPr>
            <p:ph type="body" idx="1"/>
          </p:nvPr>
        </p:nvSpPr>
        <p:spPr>
          <a:xfrm>
            <a:off x="831850" y="2950029"/>
            <a:ext cx="10515600" cy="3139621"/>
          </a:xfrm>
        </p:spPr>
        <p:txBody>
          <a:bodyPr>
            <a:normAutofit/>
          </a:bodyPr>
          <a:lstStyle/>
          <a:p>
            <a:r>
              <a:rPr lang="en-US" dirty="0">
                <a:solidFill>
                  <a:schemeClr val="tx1"/>
                </a:solidFill>
              </a:rPr>
              <a:t>Recruiting</a:t>
            </a:r>
          </a:p>
          <a:p>
            <a:pPr lvl="1"/>
            <a:r>
              <a:rPr lang="en-US" sz="2400" dirty="0">
                <a:solidFill>
                  <a:schemeClr val="tx1"/>
                </a:solidFill>
              </a:rPr>
              <a:t>States who do not participate</a:t>
            </a:r>
          </a:p>
          <a:p>
            <a:pPr lvl="2"/>
            <a:r>
              <a:rPr lang="en-US" sz="2400" dirty="0">
                <a:solidFill>
                  <a:schemeClr val="tx1"/>
                </a:solidFill>
              </a:rPr>
              <a:t>Missed opportunity for State Associations and SACOP</a:t>
            </a:r>
          </a:p>
          <a:p>
            <a:pPr lvl="2"/>
            <a:r>
              <a:rPr lang="en-US" sz="2400" dirty="0">
                <a:solidFill>
                  <a:schemeClr val="tx1"/>
                </a:solidFill>
              </a:rPr>
              <a:t>Chiefs who are State Association members but not IACP members</a:t>
            </a:r>
          </a:p>
          <a:p>
            <a:pPr>
              <a:spcBef>
                <a:spcPts val="1800"/>
              </a:spcBef>
            </a:pPr>
            <a:r>
              <a:rPr lang="en-US" dirty="0">
                <a:solidFill>
                  <a:schemeClr val="tx1"/>
                </a:solidFill>
              </a:rPr>
              <a:t>Organization	</a:t>
            </a:r>
          </a:p>
          <a:p>
            <a:pPr lvl="1"/>
            <a:r>
              <a:rPr lang="en-US" sz="2400" dirty="0">
                <a:solidFill>
                  <a:schemeClr val="tx1"/>
                </a:solidFill>
              </a:rPr>
              <a:t>Update and better define role of Division, SACOP Representatives, Executive Committee, and Association Presidents and Executive Directors</a:t>
            </a:r>
            <a:r>
              <a:rPr lang="en-US" dirty="0"/>
              <a:t>	</a:t>
            </a:r>
          </a:p>
        </p:txBody>
      </p:sp>
      <p:sp>
        <p:nvSpPr>
          <p:cNvPr id="4" name="Slide Number Placeholder 3">
            <a:extLst>
              <a:ext uri="{FF2B5EF4-FFF2-40B4-BE49-F238E27FC236}">
                <a16:creationId xmlns:a16="http://schemas.microsoft.com/office/drawing/2014/main" id="{FBC8622C-E941-4C99-A56A-8F98DADB221C}"/>
              </a:ext>
            </a:extLst>
          </p:cNvPr>
          <p:cNvSpPr>
            <a:spLocks noGrp="1"/>
          </p:cNvSpPr>
          <p:nvPr>
            <p:ph type="sldNum" sz="quarter" idx="12"/>
          </p:nvPr>
        </p:nvSpPr>
        <p:spPr>
          <a:prstGeom prst="rect">
            <a:avLst/>
          </a:prstGeom>
        </p:spPr>
        <p:txBody>
          <a:bodyPr/>
          <a:lstStyle>
            <a:defPPr>
              <a:defRPr lang="en-US"/>
            </a:defPPr>
            <a:lvl1pPr marL="0" algn="r" defTabSz="914400" rtl="0" eaLnBrk="1" latinLnBrk="0" hangingPunct="1">
              <a:defRPr sz="14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56D003-86A0-7F4A-990E-0FC2DC0121F3}" type="slidenum">
              <a:rPr lang="en-US" smtClean="0"/>
              <a:pPr/>
              <a:t>15</a:t>
            </a:fld>
            <a:endParaRPr lang="en-US" dirty="0"/>
          </a:p>
        </p:txBody>
      </p:sp>
    </p:spTree>
    <p:extLst>
      <p:ext uri="{BB962C8B-B14F-4D97-AF65-F5344CB8AC3E}">
        <p14:creationId xmlns:p14="http://schemas.microsoft.com/office/powerpoint/2010/main" val="4034168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A2EFF-5882-483A-9B52-30D56EEA90D3}"/>
              </a:ext>
            </a:extLst>
          </p:cNvPr>
          <p:cNvSpPr>
            <a:spLocks noGrp="1"/>
          </p:cNvSpPr>
          <p:nvPr>
            <p:ph type="title"/>
          </p:nvPr>
        </p:nvSpPr>
        <p:spPr>
          <a:xfrm>
            <a:off x="831850" y="1709738"/>
            <a:ext cx="10515600" cy="913719"/>
          </a:xfrm>
        </p:spPr>
        <p:txBody>
          <a:bodyPr/>
          <a:lstStyle/>
          <a:p>
            <a:r>
              <a:rPr kumimoji="0" lang="en-US" sz="5400" b="1" i="0" u="none" strike="noStrike" kern="1200" cap="none" spc="0" normalizeH="0" baseline="0" noProof="0" dirty="0">
                <a:ln>
                  <a:noFill/>
                </a:ln>
                <a:solidFill>
                  <a:srgbClr val="0071B9"/>
                </a:solidFill>
                <a:effectLst/>
                <a:uLnTx/>
                <a:uFillTx/>
                <a:latin typeface="+mn-lt"/>
                <a:ea typeface="+mj-ea"/>
                <a:cs typeface="Arial" charset="0"/>
              </a:rPr>
              <a:t>Goals/Objectives</a:t>
            </a:r>
            <a:endParaRPr lang="en-US" dirty="0">
              <a:latin typeface="+mn-lt"/>
            </a:endParaRPr>
          </a:p>
        </p:txBody>
      </p:sp>
      <p:sp>
        <p:nvSpPr>
          <p:cNvPr id="3" name="Content Placeholder 2">
            <a:extLst>
              <a:ext uri="{FF2B5EF4-FFF2-40B4-BE49-F238E27FC236}">
                <a16:creationId xmlns:a16="http://schemas.microsoft.com/office/drawing/2014/main" id="{9447DCE9-CBD9-41E1-999C-860A964A38BA}"/>
              </a:ext>
            </a:extLst>
          </p:cNvPr>
          <p:cNvSpPr>
            <a:spLocks noGrp="1"/>
          </p:cNvSpPr>
          <p:nvPr>
            <p:ph type="body" idx="1"/>
          </p:nvPr>
        </p:nvSpPr>
        <p:spPr>
          <a:xfrm>
            <a:off x="831850" y="2950029"/>
            <a:ext cx="10515600" cy="3139621"/>
          </a:xfrm>
        </p:spPr>
        <p:txBody>
          <a:bodyPr>
            <a:normAutofit lnSpcReduction="10000"/>
          </a:bodyPr>
          <a:lstStyle/>
          <a:p>
            <a:r>
              <a:rPr lang="en-US" dirty="0">
                <a:solidFill>
                  <a:schemeClr val="tx1"/>
                </a:solidFill>
              </a:rPr>
              <a:t>Collaborate</a:t>
            </a:r>
          </a:p>
          <a:p>
            <a:pPr lvl="1"/>
            <a:r>
              <a:rPr lang="en-US" sz="2400" dirty="0">
                <a:solidFill>
                  <a:schemeClr val="tx1"/>
                </a:solidFill>
              </a:rPr>
              <a:t>State &amp; Provincial Police Division</a:t>
            </a:r>
          </a:p>
          <a:p>
            <a:pPr lvl="1"/>
            <a:r>
              <a:rPr lang="en-US" sz="2400" dirty="0">
                <a:solidFill>
                  <a:schemeClr val="tx1"/>
                </a:solidFill>
              </a:rPr>
              <a:t>Mid-Sized Agencies Division</a:t>
            </a:r>
          </a:p>
          <a:p>
            <a:r>
              <a:rPr lang="en-US" dirty="0">
                <a:solidFill>
                  <a:schemeClr val="tx1"/>
                </a:solidFill>
              </a:rPr>
              <a:t>Focus areas</a:t>
            </a:r>
          </a:p>
          <a:p>
            <a:pPr lvl="1"/>
            <a:r>
              <a:rPr lang="en-US" sz="2400" dirty="0">
                <a:solidFill>
                  <a:schemeClr val="tx1"/>
                </a:solidFill>
              </a:rPr>
              <a:t>Community-Police Relations / Trust</a:t>
            </a:r>
          </a:p>
          <a:p>
            <a:pPr lvl="1"/>
            <a:r>
              <a:rPr lang="en-US" sz="2400" dirty="0">
                <a:solidFill>
                  <a:schemeClr val="tx1"/>
                </a:solidFill>
              </a:rPr>
              <a:t>Police Culture </a:t>
            </a:r>
          </a:p>
          <a:p>
            <a:pPr lvl="1"/>
            <a:r>
              <a:rPr lang="en-US" sz="2400" dirty="0">
                <a:solidFill>
                  <a:schemeClr val="tx1"/>
                </a:solidFill>
              </a:rPr>
              <a:t>Information sharing</a:t>
            </a:r>
          </a:p>
          <a:p>
            <a:pPr lvl="1"/>
            <a:r>
              <a:rPr lang="en-US" sz="2400" dirty="0">
                <a:solidFill>
                  <a:schemeClr val="tx1"/>
                </a:solidFill>
              </a:rPr>
              <a:t>Officer Safety and Wellness</a:t>
            </a:r>
            <a:r>
              <a:rPr lang="en-US" dirty="0"/>
              <a:t>	</a:t>
            </a:r>
          </a:p>
          <a:p>
            <a:endParaRPr lang="en-US" dirty="0"/>
          </a:p>
        </p:txBody>
      </p:sp>
      <p:sp>
        <p:nvSpPr>
          <p:cNvPr id="4" name="Slide Number Placeholder 3">
            <a:extLst>
              <a:ext uri="{FF2B5EF4-FFF2-40B4-BE49-F238E27FC236}">
                <a16:creationId xmlns:a16="http://schemas.microsoft.com/office/drawing/2014/main" id="{FBC8622C-E941-4C99-A56A-8F98DADB221C}"/>
              </a:ext>
            </a:extLst>
          </p:cNvPr>
          <p:cNvSpPr>
            <a:spLocks noGrp="1"/>
          </p:cNvSpPr>
          <p:nvPr>
            <p:ph type="sldNum" sz="quarter" idx="12"/>
          </p:nvPr>
        </p:nvSpPr>
        <p:spPr>
          <a:prstGeom prst="rect">
            <a:avLst/>
          </a:prstGeom>
        </p:spPr>
        <p:txBody>
          <a:bodyPr/>
          <a:lstStyle>
            <a:defPPr>
              <a:defRPr lang="en-US"/>
            </a:defPPr>
            <a:lvl1pPr marL="0" algn="r" defTabSz="914400" rtl="0" eaLnBrk="1" latinLnBrk="0" hangingPunct="1">
              <a:defRPr sz="14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56D003-86A0-7F4A-990E-0FC2DC0121F3}" type="slidenum">
              <a:rPr lang="en-US" smtClean="0"/>
              <a:pPr/>
              <a:t>16</a:t>
            </a:fld>
            <a:endParaRPr lang="en-US" dirty="0"/>
          </a:p>
        </p:txBody>
      </p:sp>
    </p:spTree>
    <p:extLst>
      <p:ext uri="{BB962C8B-B14F-4D97-AF65-F5344CB8AC3E}">
        <p14:creationId xmlns:p14="http://schemas.microsoft.com/office/powerpoint/2010/main" val="127925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A2EFF-5882-483A-9B52-30D56EEA90D3}"/>
              </a:ext>
            </a:extLst>
          </p:cNvPr>
          <p:cNvSpPr>
            <a:spLocks noGrp="1"/>
          </p:cNvSpPr>
          <p:nvPr>
            <p:ph type="title"/>
          </p:nvPr>
        </p:nvSpPr>
        <p:spPr>
          <a:xfrm>
            <a:off x="831850" y="1709738"/>
            <a:ext cx="10515600" cy="902833"/>
          </a:xfrm>
        </p:spPr>
        <p:txBody>
          <a:bodyPr/>
          <a:lstStyle/>
          <a:p>
            <a:r>
              <a:rPr kumimoji="0" lang="en-US" sz="5400" b="1" i="0" u="none" strike="noStrike" kern="1200" cap="none" spc="0" normalizeH="0" baseline="0" noProof="0" dirty="0">
                <a:ln>
                  <a:noFill/>
                </a:ln>
                <a:solidFill>
                  <a:srgbClr val="0071B9"/>
                </a:solidFill>
                <a:effectLst/>
                <a:uLnTx/>
                <a:uFillTx/>
                <a:latin typeface="+mn-lt"/>
                <a:cs typeface="Arial" charset="0"/>
              </a:rPr>
              <a:t>SACOP Meetings</a:t>
            </a:r>
            <a:endParaRPr lang="en-US" dirty="0">
              <a:latin typeface="+mn-lt"/>
            </a:endParaRPr>
          </a:p>
        </p:txBody>
      </p:sp>
      <p:sp>
        <p:nvSpPr>
          <p:cNvPr id="3" name="Content Placeholder 2">
            <a:extLst>
              <a:ext uri="{FF2B5EF4-FFF2-40B4-BE49-F238E27FC236}">
                <a16:creationId xmlns:a16="http://schemas.microsoft.com/office/drawing/2014/main" id="{9447DCE9-CBD9-41E1-999C-860A964A38BA}"/>
              </a:ext>
            </a:extLst>
          </p:cNvPr>
          <p:cNvSpPr>
            <a:spLocks noGrp="1"/>
          </p:cNvSpPr>
          <p:nvPr>
            <p:ph type="body" idx="1"/>
          </p:nvPr>
        </p:nvSpPr>
        <p:spPr>
          <a:xfrm>
            <a:off x="831850" y="2721429"/>
            <a:ext cx="10515600" cy="3368221"/>
          </a:xfrm>
        </p:spPr>
        <p:txBody>
          <a:bodyPr vert="horz" lIns="91440" tIns="45720" rIns="91440" bIns="45720" rtlCol="0" anchor="t">
            <a:normAutofit/>
          </a:bodyPr>
          <a:lstStyle/>
          <a:p>
            <a:r>
              <a:rPr lang="en-US" dirty="0">
                <a:solidFill>
                  <a:schemeClr val="tx1"/>
                </a:solidFill>
              </a:rPr>
              <a:t>Annual Meeting</a:t>
            </a:r>
          </a:p>
          <a:p>
            <a:pPr lvl="1"/>
            <a:r>
              <a:rPr lang="en-US" sz="2400" dirty="0">
                <a:solidFill>
                  <a:schemeClr val="tx1"/>
                </a:solidFill>
              </a:rPr>
              <a:t>Held at Annual Conference </a:t>
            </a:r>
          </a:p>
          <a:p>
            <a:pPr lvl="1"/>
            <a:r>
              <a:rPr lang="en-US" sz="2400" dirty="0">
                <a:solidFill>
                  <a:schemeClr val="tx1"/>
                </a:solidFill>
              </a:rPr>
              <a:t>Committee/Section/Regional Meetings</a:t>
            </a:r>
          </a:p>
          <a:p>
            <a:pPr lvl="1"/>
            <a:r>
              <a:rPr lang="en-US" sz="2400" dirty="0">
                <a:solidFill>
                  <a:schemeClr val="tx1"/>
                </a:solidFill>
              </a:rPr>
              <a:t>Business Meeting</a:t>
            </a:r>
          </a:p>
          <a:p>
            <a:pPr>
              <a:spcBef>
                <a:spcPts val="1800"/>
              </a:spcBef>
            </a:pPr>
            <a:r>
              <a:rPr lang="en-US">
                <a:solidFill>
                  <a:schemeClr val="tx1"/>
                </a:solidFill>
              </a:rPr>
              <a:t>2027 Mid-Year Meeting</a:t>
            </a:r>
            <a:endParaRPr lang="en-US">
              <a:solidFill>
                <a:schemeClr val="tx1"/>
              </a:solidFill>
              <a:ea typeface="Calibri"/>
              <a:cs typeface="Calibri"/>
            </a:endParaRPr>
          </a:p>
          <a:p>
            <a:pPr lvl="1"/>
            <a:r>
              <a:rPr lang="en-US" sz="2400">
                <a:solidFill>
                  <a:schemeClr val="tx1"/>
                </a:solidFill>
              </a:rPr>
              <a:t>February 24 -26, Long Beach, CA</a:t>
            </a:r>
            <a:endParaRPr lang="en-US" sz="2400" dirty="0">
              <a:solidFill>
                <a:schemeClr val="tx1"/>
              </a:solidFill>
              <a:ea typeface="Calibri"/>
              <a:cs typeface="Calibri"/>
            </a:endParaRPr>
          </a:p>
          <a:p>
            <a:pPr lvl="1"/>
            <a:r>
              <a:rPr lang="en-US" sz="2400" dirty="0">
                <a:solidFill>
                  <a:schemeClr val="tx1"/>
                </a:solidFill>
              </a:rPr>
              <a:t>Joint Meeting with S&amp;P and Mid-Sized Agencies Divisions</a:t>
            </a:r>
          </a:p>
          <a:p>
            <a:endParaRPr lang="en-US" dirty="0"/>
          </a:p>
          <a:p>
            <a:endParaRPr lang="en-US" dirty="0"/>
          </a:p>
        </p:txBody>
      </p:sp>
      <p:sp>
        <p:nvSpPr>
          <p:cNvPr id="4" name="Slide Number Placeholder 3">
            <a:extLst>
              <a:ext uri="{FF2B5EF4-FFF2-40B4-BE49-F238E27FC236}">
                <a16:creationId xmlns:a16="http://schemas.microsoft.com/office/drawing/2014/main" id="{FBC8622C-E941-4C99-A56A-8F98DADB221C}"/>
              </a:ext>
            </a:extLst>
          </p:cNvPr>
          <p:cNvSpPr>
            <a:spLocks noGrp="1"/>
          </p:cNvSpPr>
          <p:nvPr>
            <p:ph type="sldNum" sz="quarter" idx="12"/>
          </p:nvPr>
        </p:nvSpPr>
        <p:spPr>
          <a:prstGeom prst="rect">
            <a:avLst/>
          </a:prstGeom>
        </p:spPr>
        <p:txBody>
          <a:bodyPr/>
          <a:lstStyle>
            <a:defPPr>
              <a:defRPr lang="en-US"/>
            </a:defPPr>
            <a:lvl1pPr marL="0" algn="r" defTabSz="914400" rtl="0" eaLnBrk="1" latinLnBrk="0" hangingPunct="1">
              <a:defRPr sz="14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56D003-86A0-7F4A-990E-0FC2DC0121F3}" type="slidenum">
              <a:rPr lang="en-US" smtClean="0"/>
              <a:pPr/>
              <a:t>17</a:t>
            </a:fld>
            <a:endParaRPr lang="en-US" dirty="0"/>
          </a:p>
        </p:txBody>
      </p:sp>
    </p:spTree>
    <p:extLst>
      <p:ext uri="{BB962C8B-B14F-4D97-AF65-F5344CB8AC3E}">
        <p14:creationId xmlns:p14="http://schemas.microsoft.com/office/powerpoint/2010/main" val="1741002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47DCE9-CBD9-41E1-999C-860A964A38BA}"/>
              </a:ext>
            </a:extLst>
          </p:cNvPr>
          <p:cNvSpPr>
            <a:spLocks noGrp="1"/>
          </p:cNvSpPr>
          <p:nvPr>
            <p:ph type="body" idx="1"/>
          </p:nvPr>
        </p:nvSpPr>
        <p:spPr>
          <a:xfrm>
            <a:off x="831850" y="3690257"/>
            <a:ext cx="10515600" cy="1959429"/>
          </a:xfrm>
        </p:spPr>
        <p:txBody>
          <a:bodyPr>
            <a:normAutofit fontScale="92500" lnSpcReduction="20000"/>
          </a:bodyPr>
          <a:lstStyle/>
          <a:p>
            <a:pPr algn="ctr">
              <a:spcBef>
                <a:spcPts val="0"/>
              </a:spcBef>
              <a:buNone/>
            </a:pPr>
            <a:r>
              <a:rPr lang="en-US" sz="4800" b="1" i="1" dirty="0">
                <a:solidFill>
                  <a:schemeClr val="tx1"/>
                </a:solidFill>
                <a:latin typeface="Calibri" charset="0"/>
              </a:rPr>
              <a:t>Questions?</a:t>
            </a:r>
            <a:endParaRPr lang="en-US" sz="4800" dirty="0">
              <a:solidFill>
                <a:schemeClr val="tx1"/>
              </a:solidFill>
              <a:latin typeface="Calibri" charset="0"/>
            </a:endParaRPr>
          </a:p>
          <a:p>
            <a:pPr algn="ctr">
              <a:spcBef>
                <a:spcPts val="0"/>
              </a:spcBef>
              <a:buFontTx/>
              <a:buNone/>
            </a:pPr>
            <a:endParaRPr lang="en-US" dirty="0">
              <a:solidFill>
                <a:schemeClr val="tx1"/>
              </a:solidFill>
              <a:latin typeface="Calibri" charset="0"/>
            </a:endParaRPr>
          </a:p>
          <a:p>
            <a:pPr algn="ctr">
              <a:spcBef>
                <a:spcPts val="0"/>
              </a:spcBef>
              <a:buFontTx/>
              <a:buNone/>
            </a:pPr>
            <a:endParaRPr lang="en-US" sz="2600" dirty="0">
              <a:solidFill>
                <a:schemeClr val="tx1"/>
              </a:solidFill>
              <a:latin typeface="Calibri" charset="0"/>
            </a:endParaRPr>
          </a:p>
          <a:p>
            <a:pPr algn="ctr">
              <a:spcBef>
                <a:spcPts val="0"/>
              </a:spcBef>
              <a:buFontTx/>
              <a:buNone/>
            </a:pPr>
            <a:r>
              <a:rPr lang="en-US" sz="2600" dirty="0">
                <a:solidFill>
                  <a:schemeClr val="tx1"/>
                </a:solidFill>
                <a:latin typeface="Calibri" charset="0"/>
              </a:rPr>
              <a:t>Chief Cliff Block</a:t>
            </a:r>
          </a:p>
          <a:p>
            <a:pPr algn="ctr">
              <a:spcBef>
                <a:spcPts val="0"/>
              </a:spcBef>
              <a:buFontTx/>
              <a:buNone/>
            </a:pPr>
            <a:r>
              <a:rPr lang="en-US" sz="2600" dirty="0">
                <a:solidFill>
                  <a:schemeClr val="tx1"/>
                </a:solidFill>
                <a:latin typeface="Calibri" charset="0"/>
              </a:rPr>
              <a:t>Saginaw Valley State University Police Department, Michigan </a:t>
            </a:r>
          </a:p>
          <a:p>
            <a:pPr algn="ctr">
              <a:spcBef>
                <a:spcPts val="0"/>
              </a:spcBef>
              <a:buFontTx/>
              <a:buNone/>
            </a:pPr>
            <a:r>
              <a:rPr lang="en-US" sz="2600" dirty="0">
                <a:solidFill>
                  <a:schemeClr val="tx1"/>
                </a:solidFill>
                <a:latin typeface="Calibri" charset="0"/>
              </a:rPr>
              <a:t>cablock@SVSU.edu</a:t>
            </a:r>
          </a:p>
          <a:p>
            <a:pPr algn="ctr">
              <a:spcBef>
                <a:spcPts val="0"/>
              </a:spcBef>
              <a:buFontTx/>
              <a:buNone/>
            </a:pPr>
            <a:endParaRPr lang="en-US" dirty="0"/>
          </a:p>
        </p:txBody>
      </p:sp>
      <p:sp>
        <p:nvSpPr>
          <p:cNvPr id="4" name="Slide Number Placeholder 3">
            <a:extLst>
              <a:ext uri="{FF2B5EF4-FFF2-40B4-BE49-F238E27FC236}">
                <a16:creationId xmlns:a16="http://schemas.microsoft.com/office/drawing/2014/main" id="{FBC8622C-E941-4C99-A56A-8F98DADB221C}"/>
              </a:ext>
            </a:extLst>
          </p:cNvPr>
          <p:cNvSpPr>
            <a:spLocks noGrp="1"/>
          </p:cNvSpPr>
          <p:nvPr>
            <p:ph type="sldNum" sz="quarter" idx="12"/>
          </p:nvPr>
        </p:nvSpPr>
        <p:spPr>
          <a:prstGeom prst="rect">
            <a:avLst/>
          </a:prstGeom>
        </p:spPr>
        <p:txBody>
          <a:bodyPr/>
          <a:lstStyle>
            <a:defPPr>
              <a:defRPr lang="en-US"/>
            </a:defPPr>
            <a:lvl1pPr marL="0" algn="r" defTabSz="914400" rtl="0" eaLnBrk="1" latinLnBrk="0" hangingPunct="1">
              <a:defRPr sz="14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56D003-86A0-7F4A-990E-0FC2DC0121F3}" type="slidenum">
              <a:rPr lang="en-US" smtClean="0"/>
              <a:pPr/>
              <a:t>18</a:t>
            </a:fld>
            <a:endParaRPr lang="en-US" dirty="0"/>
          </a:p>
        </p:txBody>
      </p:sp>
      <p:pic>
        <p:nvPicPr>
          <p:cNvPr id="6" name="Picture 5">
            <a:extLst>
              <a:ext uri="{FF2B5EF4-FFF2-40B4-BE49-F238E27FC236}">
                <a16:creationId xmlns:a16="http://schemas.microsoft.com/office/drawing/2014/main" id="{2ACE6BF1-98FF-4A5D-9CBA-0A99E9E1D886}"/>
              </a:ext>
            </a:extLst>
          </p:cNvPr>
          <p:cNvPicPr>
            <a:picLocks noChangeAspect="1"/>
          </p:cNvPicPr>
          <p:nvPr/>
        </p:nvPicPr>
        <p:blipFill>
          <a:blip r:embed="rId2"/>
          <a:srcRect/>
          <a:stretch/>
        </p:blipFill>
        <p:spPr>
          <a:xfrm>
            <a:off x="4380603" y="1730829"/>
            <a:ext cx="3430794" cy="1692728"/>
          </a:xfrm>
          <a:prstGeom prst="rect">
            <a:avLst/>
          </a:prstGeom>
        </p:spPr>
      </p:pic>
    </p:spTree>
    <p:extLst>
      <p:ext uri="{BB962C8B-B14F-4D97-AF65-F5344CB8AC3E}">
        <p14:creationId xmlns:p14="http://schemas.microsoft.com/office/powerpoint/2010/main" val="3021934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6E46A-8B2E-43E4-B528-DD6BE0DF8E0A}"/>
              </a:ext>
            </a:extLst>
          </p:cNvPr>
          <p:cNvSpPr>
            <a:spLocks noGrp="1"/>
          </p:cNvSpPr>
          <p:nvPr>
            <p:ph type="title"/>
          </p:nvPr>
        </p:nvSpPr>
        <p:spPr>
          <a:xfrm>
            <a:off x="831850" y="2540000"/>
            <a:ext cx="4237990" cy="1323975"/>
          </a:xfrm>
        </p:spPr>
        <p:txBody>
          <a:bodyPr>
            <a:normAutofit/>
          </a:bodyPr>
          <a:lstStyle/>
          <a:p>
            <a:r>
              <a:rPr kumimoji="0" lang="en-US" sz="5400" b="1" i="0" u="none" strike="noStrike" kern="1200" cap="none" spc="0" normalizeH="0" baseline="0" noProof="0" dirty="0">
                <a:ln>
                  <a:noFill/>
                </a:ln>
                <a:solidFill>
                  <a:srgbClr val="0071B9"/>
                </a:solidFill>
                <a:effectLst/>
                <a:uLnTx/>
                <a:uFillTx/>
                <a:latin typeface="+mn-lt"/>
                <a:ea typeface="+mj-ea"/>
                <a:cs typeface="Arial" charset="0"/>
              </a:rPr>
              <a:t>SACOP 101:</a:t>
            </a:r>
            <a:endParaRPr lang="en-US" sz="5400" b="1" dirty="0">
              <a:latin typeface="+mn-lt"/>
              <a:cs typeface="Calibri Light"/>
            </a:endParaRPr>
          </a:p>
        </p:txBody>
      </p:sp>
      <p:pic>
        <p:nvPicPr>
          <p:cNvPr id="5" name="Content Placeholder 4" descr="A picture containing logo&#10;&#10;Description automatically generated">
            <a:extLst>
              <a:ext uri="{FF2B5EF4-FFF2-40B4-BE49-F238E27FC236}">
                <a16:creationId xmlns:a16="http://schemas.microsoft.com/office/drawing/2014/main" id="{F6493A4B-2011-41A4-993D-6A9F619BF67F}"/>
              </a:ext>
            </a:extLst>
          </p:cNvPr>
          <p:cNvPicPr>
            <a:picLocks noGrp="1" noChangeAspect="1"/>
          </p:cNvPicPr>
          <p:nvPr>
            <p:ph idx="4294967295"/>
          </p:nvPr>
        </p:nvPicPr>
        <p:blipFill>
          <a:blip r:embed="rId2"/>
          <a:stretch>
            <a:fillRect/>
          </a:stretch>
        </p:blipFill>
        <p:spPr>
          <a:xfrm>
            <a:off x="5872480" y="2241550"/>
            <a:ext cx="4734560" cy="2154238"/>
          </a:xfrm>
        </p:spPr>
      </p:pic>
    </p:spTree>
    <p:extLst>
      <p:ext uri="{BB962C8B-B14F-4D97-AF65-F5344CB8AC3E}">
        <p14:creationId xmlns:p14="http://schemas.microsoft.com/office/powerpoint/2010/main" val="651129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42CF9-7686-4B91-A0A3-C5F37F2ADC03}"/>
              </a:ext>
            </a:extLst>
          </p:cNvPr>
          <p:cNvSpPr>
            <a:spLocks noGrp="1"/>
          </p:cNvSpPr>
          <p:nvPr>
            <p:ph type="title"/>
          </p:nvPr>
        </p:nvSpPr>
        <p:spPr>
          <a:xfrm>
            <a:off x="831850" y="1502229"/>
            <a:ext cx="10515600" cy="979714"/>
          </a:xfrm>
        </p:spPr>
        <p:txBody>
          <a:bodyPr>
            <a:normAutofit/>
          </a:bodyPr>
          <a:lstStyle/>
          <a:p>
            <a:r>
              <a:rPr kumimoji="0" lang="en-US" sz="5400" b="1" i="0" u="none" strike="noStrike" kern="1200" cap="none" spc="0" normalizeH="0" baseline="0" noProof="0" dirty="0">
                <a:ln>
                  <a:noFill/>
                </a:ln>
                <a:solidFill>
                  <a:srgbClr val="0071B9"/>
                </a:solidFill>
                <a:effectLst/>
                <a:uLnTx/>
                <a:uFillTx/>
                <a:latin typeface="+mn-lt"/>
                <a:ea typeface="+mj-ea"/>
                <a:cs typeface="Arial" charset="0"/>
              </a:rPr>
              <a:t>Regions</a:t>
            </a:r>
            <a:endParaRPr lang="en-US" sz="5400" dirty="0">
              <a:latin typeface="+mn-lt"/>
            </a:endParaRPr>
          </a:p>
        </p:txBody>
      </p:sp>
      <p:sp>
        <p:nvSpPr>
          <p:cNvPr id="3" name="Content Placeholder 2">
            <a:extLst>
              <a:ext uri="{FF2B5EF4-FFF2-40B4-BE49-F238E27FC236}">
                <a16:creationId xmlns:a16="http://schemas.microsoft.com/office/drawing/2014/main" id="{A0972E76-9B96-41D2-B27A-732593A8EE71}"/>
              </a:ext>
            </a:extLst>
          </p:cNvPr>
          <p:cNvSpPr>
            <a:spLocks noGrp="1"/>
          </p:cNvSpPr>
          <p:nvPr>
            <p:ph type="body" idx="1"/>
          </p:nvPr>
        </p:nvSpPr>
        <p:spPr>
          <a:xfrm>
            <a:off x="831850" y="2481943"/>
            <a:ext cx="10515600" cy="3390537"/>
          </a:xfrm>
        </p:spPr>
        <p:txBody>
          <a:bodyPr vert="horz" lIns="91440" tIns="45720" rIns="91440" bIns="45720" rtlCol="0" anchor="t">
            <a:noAutofit/>
          </a:bodyPr>
          <a:lstStyle/>
          <a:p>
            <a:pPr>
              <a:lnSpc>
                <a:spcPct val="100000"/>
              </a:lnSpc>
              <a:spcBef>
                <a:spcPts val="0"/>
              </a:spcBef>
            </a:pPr>
            <a:r>
              <a:rPr lang="en-US" sz="1600" b="1" dirty="0">
                <a:solidFill>
                  <a:schemeClr val="tx1"/>
                </a:solidFill>
                <a:cs typeface="Arial"/>
              </a:rPr>
              <a:t>North Atlantic </a:t>
            </a:r>
            <a:endParaRPr lang="en-US" sz="1600" b="1" dirty="0">
              <a:solidFill>
                <a:schemeClr val="tx1"/>
              </a:solidFill>
              <a:ea typeface="Calibri"/>
              <a:cs typeface="Arial"/>
            </a:endParaRPr>
          </a:p>
          <a:p>
            <a:pPr lvl="1">
              <a:lnSpc>
                <a:spcPct val="100000"/>
              </a:lnSpc>
              <a:spcBef>
                <a:spcPts val="0"/>
              </a:spcBef>
            </a:pPr>
            <a:r>
              <a:rPr lang="en-US" sz="1600" dirty="0">
                <a:solidFill>
                  <a:schemeClr val="tx1"/>
                </a:solidFill>
                <a:cs typeface="Arial"/>
              </a:rPr>
              <a:t>Chief Richard McCabe, New Castle Police Department, </a:t>
            </a:r>
            <a:r>
              <a:rPr lang="en-US" sz="1600">
                <a:solidFill>
                  <a:schemeClr val="tx1"/>
                </a:solidFill>
                <a:cs typeface="Arial"/>
              </a:rPr>
              <a:t>Delaware</a:t>
            </a:r>
            <a:r>
              <a:rPr lang="en-US" sz="1600" dirty="0">
                <a:solidFill>
                  <a:schemeClr val="tx1"/>
                </a:solidFill>
                <a:cs typeface="Arial"/>
              </a:rPr>
              <a:t> | Regional Chair</a:t>
            </a:r>
            <a:endParaRPr lang="en-US" sz="1600">
              <a:solidFill>
                <a:schemeClr val="tx1"/>
              </a:solidFill>
              <a:ea typeface="Calibri"/>
              <a:cs typeface="Arial"/>
            </a:endParaRPr>
          </a:p>
          <a:p>
            <a:pPr lvl="1">
              <a:lnSpc>
                <a:spcPct val="100000"/>
              </a:lnSpc>
              <a:spcBef>
                <a:spcPts val="0"/>
              </a:spcBef>
            </a:pPr>
            <a:r>
              <a:rPr lang="en-US" sz="1600" dirty="0">
                <a:solidFill>
                  <a:schemeClr val="tx1"/>
                </a:solidFill>
              </a:rPr>
              <a:t>Undersheriff Mark Spitzer, Morris County Sheriff’s Office, New Jersey  I  Vice Chair</a:t>
            </a:r>
          </a:p>
          <a:p>
            <a:pPr>
              <a:lnSpc>
                <a:spcPct val="100000"/>
              </a:lnSpc>
              <a:spcBef>
                <a:spcPts val="0"/>
              </a:spcBef>
            </a:pPr>
            <a:r>
              <a:rPr lang="en-US" sz="1600" b="1" dirty="0">
                <a:solidFill>
                  <a:schemeClr val="tx1"/>
                </a:solidFill>
                <a:cs typeface="Arial"/>
              </a:rPr>
              <a:t>North Central</a:t>
            </a:r>
          </a:p>
          <a:p>
            <a:pPr lvl="1">
              <a:lnSpc>
                <a:spcPct val="100000"/>
              </a:lnSpc>
              <a:spcBef>
                <a:spcPts val="0"/>
              </a:spcBef>
            </a:pPr>
            <a:r>
              <a:rPr lang="en-US" sz="1600" dirty="0">
                <a:solidFill>
                  <a:schemeClr val="tx1"/>
                </a:solidFill>
                <a:cs typeface="Arial"/>
              </a:rPr>
              <a:t>Chief Jeremy Logan, Oelwein, Iowa  I Regional Chair</a:t>
            </a:r>
          </a:p>
          <a:p>
            <a:pPr lvl="1">
              <a:lnSpc>
                <a:spcPct val="100000"/>
              </a:lnSpc>
              <a:spcBef>
                <a:spcPts val="0"/>
              </a:spcBef>
            </a:pPr>
            <a:r>
              <a:rPr lang="en-US" sz="1600" dirty="0">
                <a:solidFill>
                  <a:schemeClr val="tx1"/>
                </a:solidFill>
              </a:rPr>
              <a:t>Chief Eric Werner, Maple Grove, Minnesota  I  Vice Chair</a:t>
            </a:r>
          </a:p>
          <a:p>
            <a:pPr>
              <a:lnSpc>
                <a:spcPct val="100000"/>
              </a:lnSpc>
              <a:spcBef>
                <a:spcPts val="0"/>
              </a:spcBef>
            </a:pPr>
            <a:r>
              <a:rPr lang="en-US" sz="1600" b="1" dirty="0">
                <a:solidFill>
                  <a:schemeClr val="tx1"/>
                </a:solidFill>
                <a:cs typeface="Arial"/>
              </a:rPr>
              <a:t>Mountain Pacific</a:t>
            </a:r>
          </a:p>
          <a:p>
            <a:pPr lvl="1">
              <a:lnSpc>
                <a:spcPct val="100000"/>
              </a:lnSpc>
              <a:spcBef>
                <a:spcPts val="0"/>
              </a:spcBef>
            </a:pPr>
            <a:r>
              <a:rPr lang="en-US" sz="1600" dirty="0">
                <a:solidFill>
                  <a:schemeClr val="tx1"/>
                </a:solidFill>
                <a:cs typeface="Arial"/>
              </a:rPr>
              <a:t>Chief Rick Scott, San Luis Obispo, California  I  Regional Chair</a:t>
            </a:r>
            <a:endParaRPr lang="en-US" sz="1600" dirty="0">
              <a:solidFill>
                <a:schemeClr val="tx1"/>
              </a:solidFill>
              <a:ea typeface="Calibri"/>
              <a:cs typeface="Arial"/>
            </a:endParaRPr>
          </a:p>
          <a:p>
            <a:pPr lvl="1">
              <a:lnSpc>
                <a:spcPct val="100000"/>
              </a:lnSpc>
              <a:spcBef>
                <a:spcPts val="0"/>
              </a:spcBef>
            </a:pPr>
            <a:r>
              <a:rPr lang="en-US" sz="1600" dirty="0">
                <a:solidFill>
                  <a:schemeClr val="tx1"/>
                </a:solidFill>
                <a:cs typeface="Arial"/>
              </a:rPr>
              <a:t>Chief Travis Koltiska, Sheridan, Wyoming  I  Vice Regional Chair</a:t>
            </a:r>
          </a:p>
          <a:p>
            <a:pPr>
              <a:lnSpc>
                <a:spcPct val="100000"/>
              </a:lnSpc>
              <a:spcBef>
                <a:spcPts val="0"/>
              </a:spcBef>
            </a:pPr>
            <a:r>
              <a:rPr lang="en-US" sz="1600" b="1" dirty="0">
                <a:solidFill>
                  <a:schemeClr val="tx1"/>
                </a:solidFill>
                <a:cs typeface="Arial"/>
              </a:rPr>
              <a:t>Southern</a:t>
            </a:r>
            <a:endParaRPr lang="en-US" sz="1600" b="1" dirty="0">
              <a:solidFill>
                <a:schemeClr val="tx1"/>
              </a:solidFill>
              <a:ea typeface="Calibri"/>
              <a:cs typeface="Arial"/>
            </a:endParaRPr>
          </a:p>
          <a:p>
            <a:pPr lvl="1">
              <a:lnSpc>
                <a:spcPct val="100000"/>
              </a:lnSpc>
              <a:spcBef>
                <a:spcPts val="0"/>
              </a:spcBef>
            </a:pPr>
            <a:r>
              <a:rPr lang="en-US" sz="1600" dirty="0">
                <a:solidFill>
                  <a:schemeClr val="tx1"/>
                </a:solidFill>
                <a:cs typeface="Arial"/>
              </a:rPr>
              <a:t>Chief Todd Hunter, Kilgore, Texas  I  Regional Chair</a:t>
            </a:r>
          </a:p>
          <a:p>
            <a:pPr lvl="1">
              <a:lnSpc>
                <a:spcPct val="100000"/>
              </a:lnSpc>
              <a:spcBef>
                <a:spcPts val="0"/>
              </a:spcBef>
            </a:pPr>
            <a:r>
              <a:rPr lang="en-US" sz="1600" dirty="0">
                <a:solidFill>
                  <a:schemeClr val="tx1"/>
                </a:solidFill>
              </a:rPr>
              <a:t>Chief Robert Bage, Fort Walton Beach, Florida  I  Vice Chair</a:t>
            </a:r>
          </a:p>
          <a:p>
            <a:pPr lvl="1"/>
            <a:endParaRPr lang="en-US" dirty="0">
              <a:solidFill>
                <a:schemeClr val="tx1"/>
              </a:solidFill>
              <a:ea typeface="Calibri"/>
              <a:cs typeface="Arial"/>
            </a:endParaRPr>
          </a:p>
        </p:txBody>
      </p:sp>
      <p:sp>
        <p:nvSpPr>
          <p:cNvPr id="4" name="Slide Number Placeholder 3">
            <a:extLst>
              <a:ext uri="{FF2B5EF4-FFF2-40B4-BE49-F238E27FC236}">
                <a16:creationId xmlns:a16="http://schemas.microsoft.com/office/drawing/2014/main" id="{FD25360B-4D91-44DE-96AB-02BFAEB72D91}"/>
              </a:ext>
            </a:extLst>
          </p:cNvPr>
          <p:cNvSpPr>
            <a:spLocks noGrp="1"/>
          </p:cNvSpPr>
          <p:nvPr>
            <p:ph type="sldNum" sz="quarter" idx="12"/>
          </p:nvPr>
        </p:nvSpPr>
        <p:spPr>
          <a:prstGeom prst="rect">
            <a:avLst/>
          </a:prstGeom>
        </p:spPr>
        <p:txBody>
          <a:bodyPr/>
          <a:lstStyle>
            <a:defPPr>
              <a:defRPr lang="en-US"/>
            </a:defPPr>
            <a:lvl1pPr marL="0" algn="r" defTabSz="914400" rtl="0" eaLnBrk="1" latinLnBrk="0" hangingPunct="1">
              <a:defRPr sz="14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56D003-86A0-7F4A-990E-0FC2DC0121F3}" type="slidenum">
              <a:rPr lang="en-US" smtClean="0"/>
              <a:pPr/>
              <a:t>3</a:t>
            </a:fld>
            <a:endParaRPr lang="en-US" dirty="0"/>
          </a:p>
        </p:txBody>
      </p:sp>
    </p:spTree>
    <p:extLst>
      <p:ext uri="{BB962C8B-B14F-4D97-AF65-F5344CB8AC3E}">
        <p14:creationId xmlns:p14="http://schemas.microsoft.com/office/powerpoint/2010/main" val="3851347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6E46A-8B2E-43E4-B528-DD6BE0DF8E0A}"/>
              </a:ext>
            </a:extLst>
          </p:cNvPr>
          <p:cNvSpPr>
            <a:spLocks noGrp="1"/>
          </p:cNvSpPr>
          <p:nvPr>
            <p:ph type="title"/>
          </p:nvPr>
        </p:nvSpPr>
        <p:spPr>
          <a:xfrm>
            <a:off x="831850" y="1709739"/>
            <a:ext cx="10515600" cy="992822"/>
          </a:xfrm>
        </p:spPr>
        <p:txBody>
          <a:bodyPr/>
          <a:lstStyle/>
          <a:p>
            <a:r>
              <a:rPr lang="en-US" sz="5400" b="1" dirty="0">
                <a:solidFill>
                  <a:srgbClr val="0071B9"/>
                </a:solidFill>
                <a:latin typeface="+mn-lt"/>
                <a:cs typeface="Arial" charset="0"/>
              </a:rPr>
              <a:t>P</a:t>
            </a:r>
            <a:r>
              <a:rPr kumimoji="0" lang="en-US" sz="5400" b="1" i="0" u="none" strike="noStrike" kern="1200" cap="none" spc="0" normalizeH="0" baseline="0" noProof="0" dirty="0" err="1">
                <a:ln>
                  <a:noFill/>
                </a:ln>
                <a:solidFill>
                  <a:srgbClr val="0071B9"/>
                </a:solidFill>
                <a:effectLst/>
                <a:uLnTx/>
                <a:uFillTx/>
                <a:latin typeface="+mn-lt"/>
                <a:ea typeface="+mj-ea"/>
                <a:cs typeface="Arial" charset="0"/>
              </a:rPr>
              <a:t>urpose</a:t>
            </a:r>
            <a:r>
              <a:rPr lang="en-US" sz="5400" b="1" dirty="0">
                <a:solidFill>
                  <a:srgbClr val="0071B9"/>
                </a:solidFill>
                <a:latin typeface="+mn-lt"/>
                <a:cs typeface="Arial" charset="0"/>
              </a:rPr>
              <a:t>:</a:t>
            </a:r>
            <a:r>
              <a:rPr kumimoji="0" lang="en-US" sz="5400" b="1" i="0" u="none" strike="noStrike" kern="1200" cap="none" spc="0" normalizeH="0" baseline="0" noProof="0" dirty="0">
                <a:ln>
                  <a:noFill/>
                </a:ln>
                <a:solidFill>
                  <a:srgbClr val="0071B9"/>
                </a:solidFill>
                <a:effectLst/>
                <a:uLnTx/>
                <a:uFillTx/>
                <a:latin typeface="+mn-lt"/>
                <a:ea typeface="+mj-ea"/>
                <a:cs typeface="Arial" charset="0"/>
              </a:rPr>
              <a:t> “Rule 17”</a:t>
            </a:r>
            <a:endParaRPr lang="en-US" sz="2800" dirty="0">
              <a:latin typeface="+mn-lt"/>
              <a:cs typeface="Calibri Light"/>
            </a:endParaRPr>
          </a:p>
        </p:txBody>
      </p:sp>
      <p:sp>
        <p:nvSpPr>
          <p:cNvPr id="4" name="Content Placeholder 3">
            <a:extLst>
              <a:ext uri="{FF2B5EF4-FFF2-40B4-BE49-F238E27FC236}">
                <a16:creationId xmlns:a16="http://schemas.microsoft.com/office/drawing/2014/main" id="{289A186D-9239-4464-9AF3-4596A19A715D}"/>
              </a:ext>
            </a:extLst>
          </p:cNvPr>
          <p:cNvSpPr>
            <a:spLocks noGrp="1"/>
          </p:cNvSpPr>
          <p:nvPr>
            <p:ph type="body" idx="1"/>
          </p:nvPr>
        </p:nvSpPr>
        <p:spPr>
          <a:xfrm>
            <a:off x="831850" y="2844800"/>
            <a:ext cx="10515600" cy="3383279"/>
          </a:xfrm>
        </p:spPr>
        <p:txBody>
          <a:bodyPr>
            <a:normAutofit fontScale="92500" lnSpcReduction="10000"/>
          </a:bodyPr>
          <a:lstStyle/>
          <a:p>
            <a:r>
              <a:rPr lang="en-US" sz="2800" i="1" dirty="0"/>
              <a:t>The Division of State Associations of Chiefs of Police (SACOP) serves as the organizing body for the individual state associations of chiefs of police. SACOP also functions as the coordinating body between the state associations and the IACP, facilitating the exchange and dissemination of information related to a host of important topics in law enforcement. SACOP works to: create policy guidance on timely and relevant topics in law enforcement; facilitate and encourage dialogue between local law enforcement, state, and federal partners; provide tools and resources for members to more effectively manage their individual association; and provide training programs and presentations on a wide array of subjects.</a:t>
            </a:r>
            <a:endParaRPr lang="en-US" i="1" dirty="0"/>
          </a:p>
        </p:txBody>
      </p:sp>
    </p:spTree>
    <p:extLst>
      <p:ext uri="{BB962C8B-B14F-4D97-AF65-F5344CB8AC3E}">
        <p14:creationId xmlns:p14="http://schemas.microsoft.com/office/powerpoint/2010/main" val="3058282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851B1A-6B60-40CE-8495-BC554C7BA349}"/>
              </a:ext>
            </a:extLst>
          </p:cNvPr>
          <p:cNvSpPr>
            <a:spLocks noGrp="1"/>
          </p:cNvSpPr>
          <p:nvPr>
            <p:ph type="sldNum" sz="quarter" idx="4"/>
          </p:nvPr>
        </p:nvSpPr>
        <p:spPr>
          <a:xfrm>
            <a:off x="10100760" y="6356350"/>
            <a:ext cx="1695824" cy="365125"/>
          </a:xfrm>
          <a:prstGeom prst="rect">
            <a:avLst/>
          </a:prstGeom>
        </p:spPr>
        <p:txBody>
          <a:bodyPr/>
          <a:lstStyle>
            <a:defPPr>
              <a:defRPr lang="en-US"/>
            </a:defPPr>
            <a:lvl1pPr marL="0" algn="r" defTabSz="914400" rtl="0" eaLnBrk="1" latinLnBrk="0" hangingPunct="1">
              <a:defRPr sz="14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56D003-86A0-7F4A-990E-0FC2DC0121F3}" type="slidenum">
              <a:rPr lang="en-US" smtClean="0"/>
              <a:pPr/>
              <a:t>5</a:t>
            </a:fld>
            <a:endParaRPr lang="en-US" dirty="0"/>
          </a:p>
        </p:txBody>
      </p:sp>
      <p:pic>
        <p:nvPicPr>
          <p:cNvPr id="5" name="Picture 2">
            <a:extLst>
              <a:ext uri="{FF2B5EF4-FFF2-40B4-BE49-F238E27FC236}">
                <a16:creationId xmlns:a16="http://schemas.microsoft.com/office/drawing/2014/main" id="{9931C6B6-91A6-4C4C-890A-401EDFA2B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240" y="1272665"/>
            <a:ext cx="8180520" cy="4312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C0DA8A47-A672-4C33-87C7-489276B7049D}"/>
              </a:ext>
            </a:extLst>
          </p:cNvPr>
          <p:cNvSpPr txBox="1"/>
          <p:nvPr/>
        </p:nvSpPr>
        <p:spPr>
          <a:xfrm>
            <a:off x="9712960" y="2168936"/>
            <a:ext cx="1407410" cy="954107"/>
          </a:xfrm>
          <a:prstGeom prst="rect">
            <a:avLst/>
          </a:prstGeom>
          <a:noFill/>
        </p:spPr>
        <p:txBody>
          <a:bodyPr wrap="square" rtlCol="0">
            <a:spAutoFit/>
          </a:bodyPr>
          <a:lstStyle/>
          <a:p>
            <a:pPr algn="ctr"/>
            <a:r>
              <a:rPr lang="en-US" sz="2800" dirty="0">
                <a:solidFill>
                  <a:srgbClr val="FF0000"/>
                </a:solidFill>
              </a:rPr>
              <a:t>North Atlantic</a:t>
            </a:r>
          </a:p>
        </p:txBody>
      </p:sp>
      <p:sp>
        <p:nvSpPr>
          <p:cNvPr id="7" name="TextBox 6">
            <a:extLst>
              <a:ext uri="{FF2B5EF4-FFF2-40B4-BE49-F238E27FC236}">
                <a16:creationId xmlns:a16="http://schemas.microsoft.com/office/drawing/2014/main" id="{C9656BDE-1EC4-4CC2-9EA5-21E2CF1A4C31}"/>
              </a:ext>
            </a:extLst>
          </p:cNvPr>
          <p:cNvSpPr txBox="1"/>
          <p:nvPr/>
        </p:nvSpPr>
        <p:spPr>
          <a:xfrm>
            <a:off x="8808720" y="4480560"/>
            <a:ext cx="1584960" cy="523220"/>
          </a:xfrm>
          <a:prstGeom prst="rect">
            <a:avLst/>
          </a:prstGeom>
          <a:noFill/>
        </p:spPr>
        <p:txBody>
          <a:bodyPr wrap="square" rtlCol="0">
            <a:spAutoFit/>
          </a:bodyPr>
          <a:lstStyle/>
          <a:p>
            <a:pPr algn="ctr"/>
            <a:r>
              <a:rPr lang="en-US" sz="2800" dirty="0">
                <a:solidFill>
                  <a:srgbClr val="00B050"/>
                </a:solidFill>
              </a:rPr>
              <a:t>South</a:t>
            </a:r>
          </a:p>
        </p:txBody>
      </p:sp>
      <p:sp>
        <p:nvSpPr>
          <p:cNvPr id="8" name="TextBox 7">
            <a:extLst>
              <a:ext uri="{FF2B5EF4-FFF2-40B4-BE49-F238E27FC236}">
                <a16:creationId xmlns:a16="http://schemas.microsoft.com/office/drawing/2014/main" id="{5278602D-1977-42C7-8236-21EE77111584}"/>
              </a:ext>
            </a:extLst>
          </p:cNvPr>
          <p:cNvSpPr txBox="1"/>
          <p:nvPr/>
        </p:nvSpPr>
        <p:spPr>
          <a:xfrm>
            <a:off x="5334000" y="1165049"/>
            <a:ext cx="2406437" cy="523220"/>
          </a:xfrm>
          <a:prstGeom prst="rect">
            <a:avLst/>
          </a:prstGeom>
          <a:noFill/>
        </p:spPr>
        <p:txBody>
          <a:bodyPr wrap="square" rtlCol="0">
            <a:spAutoFit/>
          </a:bodyPr>
          <a:lstStyle/>
          <a:p>
            <a:pPr algn="ctr"/>
            <a:r>
              <a:rPr lang="en-US" sz="2800" dirty="0">
                <a:solidFill>
                  <a:srgbClr val="00B0F0"/>
                </a:solidFill>
              </a:rPr>
              <a:t>North Central</a:t>
            </a:r>
          </a:p>
        </p:txBody>
      </p:sp>
      <p:sp>
        <p:nvSpPr>
          <p:cNvPr id="9" name="TextBox 8">
            <a:extLst>
              <a:ext uri="{FF2B5EF4-FFF2-40B4-BE49-F238E27FC236}">
                <a16:creationId xmlns:a16="http://schemas.microsoft.com/office/drawing/2014/main" id="{8E2590DA-4A5D-476C-BC75-891ACAE9D7FA}"/>
              </a:ext>
            </a:extLst>
          </p:cNvPr>
          <p:cNvSpPr txBox="1"/>
          <p:nvPr/>
        </p:nvSpPr>
        <p:spPr>
          <a:xfrm>
            <a:off x="1290319" y="822960"/>
            <a:ext cx="1759725" cy="954107"/>
          </a:xfrm>
          <a:prstGeom prst="rect">
            <a:avLst/>
          </a:prstGeom>
          <a:noFill/>
        </p:spPr>
        <p:txBody>
          <a:bodyPr wrap="square" rtlCol="0" anchor="t">
            <a:spAutoFit/>
          </a:bodyPr>
          <a:lstStyle/>
          <a:p>
            <a:pPr algn="just"/>
            <a:r>
              <a:rPr lang="en-US" sz="2800" dirty="0">
                <a:solidFill>
                  <a:schemeClr val="tx2"/>
                </a:solidFill>
              </a:rPr>
              <a:t>Mountain Pacific</a:t>
            </a:r>
          </a:p>
        </p:txBody>
      </p:sp>
    </p:spTree>
    <p:extLst>
      <p:ext uri="{BB962C8B-B14F-4D97-AF65-F5344CB8AC3E}">
        <p14:creationId xmlns:p14="http://schemas.microsoft.com/office/powerpoint/2010/main" val="132508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4827F-14D1-8462-4F9D-4E6A2DFD4B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4D2B4B-8478-592F-779B-7D5DAADC8792}"/>
              </a:ext>
            </a:extLst>
          </p:cNvPr>
          <p:cNvSpPr>
            <a:spLocks noGrp="1"/>
          </p:cNvSpPr>
          <p:nvPr>
            <p:ph type="title"/>
          </p:nvPr>
        </p:nvSpPr>
        <p:spPr>
          <a:xfrm>
            <a:off x="831850" y="1709738"/>
            <a:ext cx="10515600" cy="935491"/>
          </a:xfrm>
        </p:spPr>
        <p:txBody>
          <a:bodyPr>
            <a:normAutofit/>
          </a:bodyPr>
          <a:lstStyle/>
          <a:p>
            <a:r>
              <a:rPr kumimoji="0" lang="en-US" sz="5400" b="1" i="0" u="none" strike="noStrike" kern="1200" cap="none" spc="0" normalizeH="0" baseline="0" noProof="0" dirty="0">
                <a:ln>
                  <a:noFill/>
                </a:ln>
                <a:solidFill>
                  <a:srgbClr val="0071B9"/>
                </a:solidFill>
                <a:effectLst/>
                <a:uLnTx/>
                <a:uFillTx/>
                <a:latin typeface="+mn-lt"/>
                <a:cs typeface="Arial" charset="0"/>
              </a:rPr>
              <a:t>SACOP Members</a:t>
            </a:r>
            <a:endParaRPr lang="en-US" dirty="0">
              <a:latin typeface="+mn-lt"/>
            </a:endParaRPr>
          </a:p>
        </p:txBody>
      </p:sp>
      <p:sp>
        <p:nvSpPr>
          <p:cNvPr id="3" name="Content Placeholder 2">
            <a:extLst>
              <a:ext uri="{FF2B5EF4-FFF2-40B4-BE49-F238E27FC236}">
                <a16:creationId xmlns:a16="http://schemas.microsoft.com/office/drawing/2014/main" id="{CCDA09F5-75B9-578D-84E5-950BA2478BDF}"/>
              </a:ext>
            </a:extLst>
          </p:cNvPr>
          <p:cNvSpPr>
            <a:spLocks noGrp="1"/>
          </p:cNvSpPr>
          <p:nvPr>
            <p:ph type="body" idx="1"/>
          </p:nvPr>
        </p:nvSpPr>
        <p:spPr>
          <a:xfrm>
            <a:off x="831850" y="3048001"/>
            <a:ext cx="10515600" cy="1468015"/>
          </a:xfrm>
        </p:spPr>
        <p:txBody>
          <a:bodyPr vert="horz" lIns="91440" tIns="45720" rIns="91440" bIns="45720" rtlCol="0" anchor="t">
            <a:normAutofit/>
          </a:bodyPr>
          <a:lstStyle/>
          <a:p>
            <a:r>
              <a:rPr lang="en-US" dirty="0">
                <a:solidFill>
                  <a:schemeClr val="tx1"/>
                </a:solidFill>
              </a:rPr>
              <a:t>State Association President</a:t>
            </a:r>
          </a:p>
          <a:p>
            <a:r>
              <a:rPr lang="en-US" dirty="0">
                <a:solidFill>
                  <a:schemeClr val="tx1"/>
                </a:solidFill>
              </a:rPr>
              <a:t>State Association Executive Director</a:t>
            </a:r>
          </a:p>
          <a:p>
            <a:r>
              <a:rPr lang="en-US" dirty="0">
                <a:solidFill>
                  <a:schemeClr val="tx1"/>
                </a:solidFill>
              </a:rPr>
              <a:t>SACOP Representative from each state</a:t>
            </a:r>
          </a:p>
        </p:txBody>
      </p:sp>
      <p:sp>
        <p:nvSpPr>
          <p:cNvPr id="4" name="Slide Number Placeholder 3">
            <a:extLst>
              <a:ext uri="{FF2B5EF4-FFF2-40B4-BE49-F238E27FC236}">
                <a16:creationId xmlns:a16="http://schemas.microsoft.com/office/drawing/2014/main" id="{18F70616-8B42-5D10-2533-FCE3266DCF4F}"/>
              </a:ext>
            </a:extLst>
          </p:cNvPr>
          <p:cNvSpPr>
            <a:spLocks noGrp="1"/>
          </p:cNvSpPr>
          <p:nvPr>
            <p:ph type="sldNum" sz="quarter" idx="12"/>
          </p:nvPr>
        </p:nvSpPr>
        <p:spPr>
          <a:prstGeom prst="rect">
            <a:avLst/>
          </a:prstGeom>
        </p:spPr>
        <p:txBody>
          <a:bodyPr/>
          <a:lstStyle>
            <a:defPPr>
              <a:defRPr lang="en-US"/>
            </a:defPPr>
            <a:lvl1pPr marL="0" algn="r" defTabSz="914400" rtl="0" eaLnBrk="1" latinLnBrk="0" hangingPunct="1">
              <a:defRPr sz="14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56D003-86A0-7F4A-990E-0FC2DC0121F3}" type="slidenum">
              <a:rPr lang="en-US" smtClean="0"/>
              <a:pPr/>
              <a:t>6</a:t>
            </a:fld>
            <a:endParaRPr lang="en-US" dirty="0"/>
          </a:p>
        </p:txBody>
      </p:sp>
      <p:sp>
        <p:nvSpPr>
          <p:cNvPr id="5" name="TextBox 4">
            <a:extLst>
              <a:ext uri="{FF2B5EF4-FFF2-40B4-BE49-F238E27FC236}">
                <a16:creationId xmlns:a16="http://schemas.microsoft.com/office/drawing/2014/main" id="{4D323453-43EB-2B79-3A49-11A088575C5E}"/>
              </a:ext>
            </a:extLst>
          </p:cNvPr>
          <p:cNvSpPr txBox="1"/>
          <p:nvPr/>
        </p:nvSpPr>
        <p:spPr>
          <a:xfrm>
            <a:off x="3564294" y="5123794"/>
            <a:ext cx="5046306" cy="646331"/>
          </a:xfrm>
          <a:prstGeom prst="rect">
            <a:avLst/>
          </a:prstGeom>
          <a:noFill/>
        </p:spPr>
        <p:txBody>
          <a:bodyPr wrap="square" rtlCol="0">
            <a:spAutoFit/>
          </a:bodyPr>
          <a:lstStyle/>
          <a:p>
            <a:pPr algn="ctr"/>
            <a:r>
              <a:rPr lang="en-US" b="1" dirty="0">
                <a:solidFill>
                  <a:srgbClr val="0070C0"/>
                </a:solidFill>
              </a:rPr>
              <a:t>Each state has one vote</a:t>
            </a:r>
          </a:p>
          <a:p>
            <a:pPr algn="ctr"/>
            <a:r>
              <a:rPr lang="en-US" b="1" dirty="0">
                <a:solidFill>
                  <a:srgbClr val="0070C0"/>
                </a:solidFill>
              </a:rPr>
              <a:t>Annual dues are $500 per state</a:t>
            </a:r>
          </a:p>
        </p:txBody>
      </p:sp>
    </p:spTree>
    <p:extLst>
      <p:ext uri="{BB962C8B-B14F-4D97-AF65-F5344CB8AC3E}">
        <p14:creationId xmlns:p14="http://schemas.microsoft.com/office/powerpoint/2010/main" val="4277625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A2EFF-5882-483A-9B52-30D56EEA90D3}"/>
              </a:ext>
            </a:extLst>
          </p:cNvPr>
          <p:cNvSpPr>
            <a:spLocks noGrp="1"/>
          </p:cNvSpPr>
          <p:nvPr>
            <p:ph type="title"/>
          </p:nvPr>
        </p:nvSpPr>
        <p:spPr>
          <a:xfrm>
            <a:off x="831850" y="1709738"/>
            <a:ext cx="10515600" cy="935491"/>
          </a:xfrm>
        </p:spPr>
        <p:txBody>
          <a:bodyPr>
            <a:normAutofit/>
          </a:bodyPr>
          <a:lstStyle/>
          <a:p>
            <a:r>
              <a:rPr kumimoji="0" lang="en-US" sz="5400" b="1" i="0" u="none" strike="noStrike" kern="1200" cap="none" spc="0" normalizeH="0" baseline="0" noProof="0" dirty="0">
                <a:ln>
                  <a:noFill/>
                </a:ln>
                <a:solidFill>
                  <a:srgbClr val="0071B9"/>
                </a:solidFill>
                <a:effectLst/>
                <a:uLnTx/>
                <a:uFillTx/>
                <a:latin typeface="+mn-lt"/>
                <a:cs typeface="Arial" charset="0"/>
              </a:rPr>
              <a:t>Member Responsibility</a:t>
            </a:r>
            <a:endParaRPr lang="en-US" dirty="0">
              <a:latin typeface="+mn-lt"/>
            </a:endParaRPr>
          </a:p>
        </p:txBody>
      </p:sp>
      <p:sp>
        <p:nvSpPr>
          <p:cNvPr id="3" name="Content Placeholder 2">
            <a:extLst>
              <a:ext uri="{FF2B5EF4-FFF2-40B4-BE49-F238E27FC236}">
                <a16:creationId xmlns:a16="http://schemas.microsoft.com/office/drawing/2014/main" id="{9447DCE9-CBD9-41E1-999C-860A964A38BA}"/>
              </a:ext>
            </a:extLst>
          </p:cNvPr>
          <p:cNvSpPr>
            <a:spLocks noGrp="1"/>
          </p:cNvSpPr>
          <p:nvPr>
            <p:ph type="body" idx="1"/>
          </p:nvPr>
        </p:nvSpPr>
        <p:spPr>
          <a:xfrm>
            <a:off x="831850" y="3048001"/>
            <a:ext cx="10515600" cy="2100261"/>
          </a:xfrm>
        </p:spPr>
        <p:txBody>
          <a:bodyPr vert="horz" lIns="91440" tIns="45720" rIns="91440" bIns="45720" rtlCol="0" anchor="t">
            <a:normAutofit/>
          </a:bodyPr>
          <a:lstStyle/>
          <a:p>
            <a:r>
              <a:rPr lang="en-US" dirty="0">
                <a:solidFill>
                  <a:schemeClr val="tx1"/>
                </a:solidFill>
              </a:rPr>
              <a:t>Act as a liaison between State Association and IACP through SACOP</a:t>
            </a:r>
          </a:p>
          <a:p>
            <a:pPr>
              <a:spcBef>
                <a:spcPts val="1800"/>
              </a:spcBef>
            </a:pPr>
            <a:r>
              <a:rPr lang="en-US" dirty="0">
                <a:solidFill>
                  <a:schemeClr val="tx1"/>
                </a:solidFill>
              </a:rPr>
              <a:t>Represent state issues to IACP and IACP issues to State</a:t>
            </a:r>
          </a:p>
          <a:p>
            <a:pPr lvl="1"/>
            <a:r>
              <a:rPr lang="en-US" sz="2400" dirty="0">
                <a:solidFill>
                  <a:schemeClr val="tx1"/>
                </a:solidFill>
              </a:rPr>
              <a:t>Foster good communication</a:t>
            </a:r>
          </a:p>
          <a:p>
            <a:r>
              <a:rPr lang="en-US" dirty="0">
                <a:solidFill>
                  <a:schemeClr val="tx1"/>
                </a:solidFill>
                <a:ea typeface="Calibri"/>
                <a:cs typeface="Calibri"/>
              </a:rPr>
              <a:t>Attend Midyear, Annual Conference, and regional meetings/calls</a:t>
            </a:r>
          </a:p>
        </p:txBody>
      </p:sp>
      <p:sp>
        <p:nvSpPr>
          <p:cNvPr id="4" name="Slide Number Placeholder 3">
            <a:extLst>
              <a:ext uri="{FF2B5EF4-FFF2-40B4-BE49-F238E27FC236}">
                <a16:creationId xmlns:a16="http://schemas.microsoft.com/office/drawing/2014/main" id="{FBC8622C-E941-4C99-A56A-8F98DADB221C}"/>
              </a:ext>
            </a:extLst>
          </p:cNvPr>
          <p:cNvSpPr>
            <a:spLocks noGrp="1"/>
          </p:cNvSpPr>
          <p:nvPr>
            <p:ph type="sldNum" sz="quarter" idx="12"/>
          </p:nvPr>
        </p:nvSpPr>
        <p:spPr>
          <a:prstGeom prst="rect">
            <a:avLst/>
          </a:prstGeom>
        </p:spPr>
        <p:txBody>
          <a:bodyPr/>
          <a:lstStyle>
            <a:defPPr>
              <a:defRPr lang="en-US"/>
            </a:defPPr>
            <a:lvl1pPr marL="0" algn="r" defTabSz="914400" rtl="0" eaLnBrk="1" latinLnBrk="0" hangingPunct="1">
              <a:defRPr sz="14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56D003-86A0-7F4A-990E-0FC2DC0121F3}" type="slidenum">
              <a:rPr lang="en-US" smtClean="0"/>
              <a:pPr/>
              <a:t>7</a:t>
            </a:fld>
            <a:endParaRPr lang="en-US" dirty="0"/>
          </a:p>
        </p:txBody>
      </p:sp>
    </p:spTree>
    <p:extLst>
      <p:ext uri="{BB962C8B-B14F-4D97-AF65-F5344CB8AC3E}">
        <p14:creationId xmlns:p14="http://schemas.microsoft.com/office/powerpoint/2010/main" val="741525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A2EFF-5882-483A-9B52-30D56EEA90D3}"/>
              </a:ext>
            </a:extLst>
          </p:cNvPr>
          <p:cNvSpPr>
            <a:spLocks noGrp="1"/>
          </p:cNvSpPr>
          <p:nvPr>
            <p:ph type="title"/>
          </p:nvPr>
        </p:nvSpPr>
        <p:spPr>
          <a:xfrm>
            <a:off x="831850" y="1545771"/>
            <a:ext cx="10515600" cy="1066800"/>
          </a:xfrm>
        </p:spPr>
        <p:txBody>
          <a:bodyPr/>
          <a:lstStyle/>
          <a:p>
            <a:r>
              <a:rPr kumimoji="0" lang="en-US" sz="5400" b="1" i="0" u="none" strike="noStrike" kern="1200" cap="none" spc="0" normalizeH="0" baseline="0" noProof="0" dirty="0">
                <a:ln>
                  <a:noFill/>
                </a:ln>
                <a:solidFill>
                  <a:srgbClr val="0071B9"/>
                </a:solidFill>
                <a:effectLst/>
                <a:uLnTx/>
                <a:uFillTx/>
                <a:latin typeface="+mn-lt"/>
                <a:cs typeface="Arial" charset="0"/>
              </a:rPr>
              <a:t>IACP Staff</a:t>
            </a:r>
            <a:endParaRPr lang="en-US" dirty="0">
              <a:latin typeface="+mn-lt"/>
            </a:endParaRPr>
          </a:p>
        </p:txBody>
      </p:sp>
      <p:sp>
        <p:nvSpPr>
          <p:cNvPr id="3" name="Content Placeholder 2">
            <a:extLst>
              <a:ext uri="{FF2B5EF4-FFF2-40B4-BE49-F238E27FC236}">
                <a16:creationId xmlns:a16="http://schemas.microsoft.com/office/drawing/2014/main" id="{9447DCE9-CBD9-41E1-999C-860A964A38BA}"/>
              </a:ext>
            </a:extLst>
          </p:cNvPr>
          <p:cNvSpPr>
            <a:spLocks noGrp="1"/>
          </p:cNvSpPr>
          <p:nvPr>
            <p:ph type="body" idx="1"/>
          </p:nvPr>
        </p:nvSpPr>
        <p:spPr>
          <a:xfrm>
            <a:off x="831850" y="2612571"/>
            <a:ext cx="10515600" cy="3477079"/>
          </a:xfrm>
        </p:spPr>
        <p:txBody>
          <a:bodyPr vert="horz" lIns="91440" tIns="45720" rIns="91440" bIns="45720" rtlCol="0" anchor="t">
            <a:noAutofit/>
          </a:bodyPr>
          <a:lstStyle/>
          <a:p>
            <a:r>
              <a:rPr lang="en-US" sz="2000" dirty="0">
                <a:solidFill>
                  <a:schemeClr val="tx1"/>
                </a:solidFill>
              </a:rPr>
              <a:t>Gene Voegtlin</a:t>
            </a:r>
            <a:endParaRPr lang="en-US" sz="2000" dirty="0">
              <a:solidFill>
                <a:schemeClr val="tx1"/>
              </a:solidFill>
              <a:ea typeface="Calibri"/>
              <a:cs typeface="Calibri"/>
            </a:endParaRPr>
          </a:p>
          <a:p>
            <a:pPr lvl="1"/>
            <a:r>
              <a:rPr lang="en-US" dirty="0">
                <a:solidFill>
                  <a:schemeClr val="tx1"/>
                </a:solidFill>
              </a:rPr>
              <a:t>Director, Policy &amp; Governance</a:t>
            </a:r>
            <a:endParaRPr lang="en-US" dirty="0">
              <a:solidFill>
                <a:schemeClr val="tx1"/>
              </a:solidFill>
              <a:ea typeface="Calibri"/>
              <a:cs typeface="Calibri"/>
            </a:endParaRPr>
          </a:p>
          <a:p>
            <a:pPr>
              <a:spcBef>
                <a:spcPts val="1800"/>
              </a:spcBef>
            </a:pPr>
            <a:r>
              <a:rPr lang="en-US" sz="2000" dirty="0">
                <a:solidFill>
                  <a:schemeClr val="tx1"/>
                </a:solidFill>
              </a:rPr>
              <a:t>David Snively</a:t>
            </a:r>
            <a:endParaRPr lang="en-US" sz="2000" dirty="0">
              <a:solidFill>
                <a:schemeClr val="tx1"/>
              </a:solidFill>
              <a:ea typeface="Calibri"/>
              <a:cs typeface="Calibri"/>
            </a:endParaRPr>
          </a:p>
          <a:p>
            <a:pPr lvl="1"/>
            <a:r>
              <a:rPr lang="en-US" dirty="0">
                <a:solidFill>
                  <a:schemeClr val="tx1"/>
                </a:solidFill>
              </a:rPr>
              <a:t>Assistant Director, Policy &amp; Governance</a:t>
            </a:r>
            <a:endParaRPr lang="en-US" dirty="0">
              <a:solidFill>
                <a:schemeClr val="tx1"/>
              </a:solidFill>
              <a:ea typeface="Calibri"/>
              <a:cs typeface="Calibri"/>
            </a:endParaRPr>
          </a:p>
          <a:p>
            <a:pPr>
              <a:spcBef>
                <a:spcPts val="1800"/>
              </a:spcBef>
            </a:pPr>
            <a:r>
              <a:rPr lang="en-US" sz="2000" b="1" dirty="0">
                <a:solidFill>
                  <a:schemeClr val="tx1"/>
                </a:solidFill>
              </a:rPr>
              <a:t>Member Engagement</a:t>
            </a:r>
            <a:endParaRPr lang="en-US" sz="2000" b="1" dirty="0">
              <a:solidFill>
                <a:schemeClr val="tx1"/>
              </a:solidFill>
              <a:ea typeface="Calibri"/>
              <a:cs typeface="Calibri"/>
            </a:endParaRPr>
          </a:p>
          <a:p>
            <a:pPr lvl="1"/>
            <a:r>
              <a:rPr lang="en-US" dirty="0">
                <a:solidFill>
                  <a:schemeClr val="tx1"/>
                </a:solidFill>
              </a:rPr>
              <a:t>Andrea Watson, Program Manager</a:t>
            </a:r>
          </a:p>
          <a:p>
            <a:pPr lvl="1"/>
            <a:r>
              <a:rPr lang="en-US" dirty="0">
                <a:solidFill>
                  <a:schemeClr val="tx1"/>
                </a:solidFill>
              </a:rPr>
              <a:t>Jill Henry, Project Coordinator 	   </a:t>
            </a:r>
          </a:p>
        </p:txBody>
      </p:sp>
      <p:sp>
        <p:nvSpPr>
          <p:cNvPr id="4" name="Slide Number Placeholder 3">
            <a:extLst>
              <a:ext uri="{FF2B5EF4-FFF2-40B4-BE49-F238E27FC236}">
                <a16:creationId xmlns:a16="http://schemas.microsoft.com/office/drawing/2014/main" id="{FBC8622C-E941-4C99-A56A-8F98DADB221C}"/>
              </a:ext>
            </a:extLst>
          </p:cNvPr>
          <p:cNvSpPr>
            <a:spLocks noGrp="1"/>
          </p:cNvSpPr>
          <p:nvPr>
            <p:ph type="sldNum" sz="quarter" idx="12"/>
          </p:nvPr>
        </p:nvSpPr>
        <p:spPr>
          <a:prstGeom prst="rect">
            <a:avLst/>
          </a:prstGeom>
        </p:spPr>
        <p:txBody>
          <a:bodyPr/>
          <a:lstStyle>
            <a:defPPr>
              <a:defRPr lang="en-US"/>
            </a:defPPr>
            <a:lvl1pPr marL="0" algn="r" defTabSz="914400" rtl="0" eaLnBrk="1" latinLnBrk="0" hangingPunct="1">
              <a:defRPr sz="14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56D003-86A0-7F4A-990E-0FC2DC0121F3}" type="slidenum">
              <a:rPr lang="en-US" smtClean="0"/>
              <a:pPr/>
              <a:t>8</a:t>
            </a:fld>
            <a:endParaRPr lang="en-US" dirty="0"/>
          </a:p>
        </p:txBody>
      </p:sp>
    </p:spTree>
    <p:extLst>
      <p:ext uri="{BB962C8B-B14F-4D97-AF65-F5344CB8AC3E}">
        <p14:creationId xmlns:p14="http://schemas.microsoft.com/office/powerpoint/2010/main" val="1445819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A2EFF-5882-483A-9B52-30D56EEA90D3}"/>
              </a:ext>
            </a:extLst>
          </p:cNvPr>
          <p:cNvSpPr>
            <a:spLocks noGrp="1"/>
          </p:cNvSpPr>
          <p:nvPr>
            <p:ph type="title"/>
          </p:nvPr>
        </p:nvSpPr>
        <p:spPr>
          <a:xfrm>
            <a:off x="831850" y="1709739"/>
            <a:ext cx="10515600" cy="957262"/>
          </a:xfrm>
        </p:spPr>
        <p:txBody>
          <a:bodyPr/>
          <a:lstStyle/>
          <a:p>
            <a:r>
              <a:rPr kumimoji="0" lang="en-US" sz="5400" b="1" i="0" u="none" strike="noStrike" kern="1200" cap="none" spc="0" normalizeH="0" baseline="0" noProof="0" dirty="0">
                <a:ln>
                  <a:noFill/>
                </a:ln>
                <a:solidFill>
                  <a:srgbClr val="0071B9"/>
                </a:solidFill>
                <a:effectLst/>
                <a:uLnTx/>
                <a:uFillTx/>
                <a:latin typeface="+mn-lt"/>
                <a:cs typeface="Arial" charset="0"/>
              </a:rPr>
              <a:t>Staff Responsibilities</a:t>
            </a:r>
            <a:endParaRPr lang="en-US" dirty="0">
              <a:latin typeface="+mn-lt"/>
            </a:endParaRPr>
          </a:p>
        </p:txBody>
      </p:sp>
      <p:sp>
        <p:nvSpPr>
          <p:cNvPr id="3" name="Content Placeholder 2">
            <a:extLst>
              <a:ext uri="{FF2B5EF4-FFF2-40B4-BE49-F238E27FC236}">
                <a16:creationId xmlns:a16="http://schemas.microsoft.com/office/drawing/2014/main" id="{9447DCE9-CBD9-41E1-999C-860A964A38BA}"/>
              </a:ext>
            </a:extLst>
          </p:cNvPr>
          <p:cNvSpPr>
            <a:spLocks noGrp="1"/>
          </p:cNvSpPr>
          <p:nvPr>
            <p:ph type="body" idx="1"/>
          </p:nvPr>
        </p:nvSpPr>
        <p:spPr>
          <a:xfrm>
            <a:off x="831850" y="2667001"/>
            <a:ext cx="10515600" cy="3422649"/>
          </a:xfrm>
        </p:spPr>
        <p:txBody>
          <a:bodyPr>
            <a:normAutofit/>
          </a:bodyPr>
          <a:lstStyle/>
          <a:p>
            <a:r>
              <a:rPr lang="en-US" dirty="0">
                <a:solidFill>
                  <a:schemeClr val="tx1"/>
                </a:solidFill>
              </a:rPr>
              <a:t>Coordinate SACOP initiatives</a:t>
            </a:r>
          </a:p>
          <a:p>
            <a:pPr lvl="1"/>
            <a:r>
              <a:rPr lang="en-US" dirty="0">
                <a:solidFill>
                  <a:schemeClr val="tx1"/>
                </a:solidFill>
              </a:rPr>
              <a:t>With other divisions, committees, and sections</a:t>
            </a:r>
          </a:p>
          <a:p>
            <a:pPr>
              <a:spcBef>
                <a:spcPts val="1800"/>
              </a:spcBef>
            </a:pPr>
            <a:r>
              <a:rPr lang="en-US" dirty="0">
                <a:solidFill>
                  <a:schemeClr val="tx1"/>
                </a:solidFill>
              </a:rPr>
              <a:t>Research funding/partnerships</a:t>
            </a:r>
          </a:p>
          <a:p>
            <a:pPr>
              <a:spcBef>
                <a:spcPts val="1800"/>
              </a:spcBef>
            </a:pPr>
            <a:r>
              <a:rPr lang="en-US" dirty="0">
                <a:solidFill>
                  <a:schemeClr val="tx1"/>
                </a:solidFill>
              </a:rPr>
              <a:t>Provide meeting and operational support</a:t>
            </a:r>
          </a:p>
          <a:p>
            <a:pPr>
              <a:spcBef>
                <a:spcPts val="1800"/>
              </a:spcBef>
            </a:pPr>
            <a:r>
              <a:rPr lang="en-US" dirty="0">
                <a:solidFill>
                  <a:schemeClr val="tx1"/>
                </a:solidFill>
              </a:rPr>
              <a:t>Identify emerging issues and coordinate/advocate for SACOP</a:t>
            </a:r>
          </a:p>
          <a:p>
            <a:pPr>
              <a:spcBef>
                <a:spcPts val="1800"/>
              </a:spcBef>
            </a:pPr>
            <a:r>
              <a:rPr lang="en-US" dirty="0">
                <a:solidFill>
                  <a:schemeClr val="tx1"/>
                </a:solidFill>
              </a:rPr>
              <a:t>SACOP Update (weekly newsletter)</a:t>
            </a:r>
          </a:p>
        </p:txBody>
      </p:sp>
      <p:sp>
        <p:nvSpPr>
          <p:cNvPr id="4" name="Slide Number Placeholder 3">
            <a:extLst>
              <a:ext uri="{FF2B5EF4-FFF2-40B4-BE49-F238E27FC236}">
                <a16:creationId xmlns:a16="http://schemas.microsoft.com/office/drawing/2014/main" id="{FBC8622C-E941-4C99-A56A-8F98DADB221C}"/>
              </a:ext>
            </a:extLst>
          </p:cNvPr>
          <p:cNvSpPr>
            <a:spLocks noGrp="1"/>
          </p:cNvSpPr>
          <p:nvPr>
            <p:ph type="sldNum" sz="quarter" idx="12"/>
          </p:nvPr>
        </p:nvSpPr>
        <p:spPr>
          <a:prstGeom prst="rect">
            <a:avLst/>
          </a:prstGeom>
        </p:spPr>
        <p:txBody>
          <a:bodyPr/>
          <a:lstStyle>
            <a:defPPr>
              <a:defRPr lang="en-US"/>
            </a:defPPr>
            <a:lvl1pPr marL="0" algn="r" defTabSz="914400" rtl="0" eaLnBrk="1" latinLnBrk="0" hangingPunct="1">
              <a:defRPr sz="14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56D003-86A0-7F4A-990E-0FC2DC0121F3}" type="slidenum">
              <a:rPr lang="en-US" smtClean="0"/>
              <a:pPr/>
              <a:t>9</a:t>
            </a:fld>
            <a:endParaRPr lang="en-US" dirty="0"/>
          </a:p>
        </p:txBody>
      </p:sp>
    </p:spTree>
    <p:extLst>
      <p:ext uri="{BB962C8B-B14F-4D97-AF65-F5344CB8AC3E}">
        <p14:creationId xmlns:p14="http://schemas.microsoft.com/office/powerpoint/2010/main" val="239145196"/>
      </p:ext>
    </p:extLst>
  </p:cSld>
  <p:clrMapOvr>
    <a:masterClrMapping/>
  </p:clrMapOvr>
</p:sld>
</file>

<file path=ppt/theme/theme1.xml><?xml version="1.0" encoding="utf-8"?>
<a:theme xmlns:a="http://schemas.openxmlformats.org/drawingml/2006/main" name="Title Slide Whit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 Blu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itle Slide Blu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Slide - add Partner logos at bottom next to IACP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xt Slide no partn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xt slide with partners only at bott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xt slide - small IACP at top - partners can be added at bott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E1D31F6951C142AD4D99A983118605" ma:contentTypeVersion="21" ma:contentTypeDescription="Create a new document." ma:contentTypeScope="" ma:versionID="019dc394d8382be702a60480144f437a">
  <xsd:schema xmlns:xsd="http://www.w3.org/2001/XMLSchema" xmlns:xs="http://www.w3.org/2001/XMLSchema" xmlns:p="http://schemas.microsoft.com/office/2006/metadata/properties" xmlns:ns2="3a30536d-af54-49c4-8329-ecc6d49e940a" xmlns:ns3="84822ca7-a8e4-4bd2-a8d4-aa665a935664" targetNamespace="http://schemas.microsoft.com/office/2006/metadata/properties" ma:root="true" ma:fieldsID="57f54266a79b419f5dae363badc25de3" ns2:_="" ns3:_="">
    <xsd:import namespace="3a30536d-af54-49c4-8329-ecc6d49e940a"/>
    <xsd:import namespace="84822ca7-a8e4-4bd2-a8d4-aa665a9356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AuthoringGroup" minOccurs="0"/>
                <xsd:element ref="ns2:lcf76f155ced4ddcb4097134ff3c332f" minOccurs="0"/>
                <xsd:element ref="ns3:TaxCatchAll" minOccurs="0"/>
                <xsd:element ref="ns2:MediaServiceObjectDetectorVersions" minOccurs="0"/>
                <xsd:element ref="ns2:MediaServiceSearchProperties" minOccurs="0"/>
                <xsd:element ref="ns2:File_x0020_Path"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30536d-af54-49c4-8329-ecc6d49e94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AuthoringGroup" ma:index="21" nillable="true" ma:displayName="Authoring Group" ma:description="Committee, Section, or Division authoring the resolution." ma:format="Dropdown" ma:internalName="AuthoringGroup">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fb2d66a-8a76-45f0-bdd8-73588bd3e27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File_x0020_Path" ma:index="27" nillable="true" ma:displayName="File Path" ma:internalName="File_x0020_Path">
      <xsd:simpleType>
        <xsd:restriction base="dms:Text"/>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822ca7-a8e4-4bd2-a8d4-aa665a93566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b2dda38-154d-4fca-a92d-f53f8b5d602d}" ma:internalName="TaxCatchAll" ma:showField="CatchAllData" ma:web="84822ca7-a8e4-4bd2-a8d4-aa665a9356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uthoringGroup xmlns="3a30536d-af54-49c4-8329-ecc6d49e940a" xsi:nil="true"/>
    <TaxCatchAll xmlns="84822ca7-a8e4-4bd2-a8d4-aa665a935664" xsi:nil="true"/>
    <lcf76f155ced4ddcb4097134ff3c332f xmlns="3a30536d-af54-49c4-8329-ecc6d49e940a">
      <Terms xmlns="http://schemas.microsoft.com/office/infopath/2007/PartnerControls"/>
    </lcf76f155ced4ddcb4097134ff3c332f>
    <File_x0020_Path xmlns="3a30536d-af54-49c4-8329-ecc6d49e940a" xsi:nil="true"/>
  </documentManagement>
</p:properties>
</file>

<file path=customXml/itemProps1.xml><?xml version="1.0" encoding="utf-8"?>
<ds:datastoreItem xmlns:ds="http://schemas.openxmlformats.org/officeDocument/2006/customXml" ds:itemID="{E153E2E7-0585-4827-AA7E-E074B78FD4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30536d-af54-49c4-8329-ecc6d49e940a"/>
    <ds:schemaRef ds:uri="84822ca7-a8e4-4bd2-a8d4-aa665a9356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5A12F4-F00B-437A-90D5-C05D660C4009}">
  <ds:schemaRefs>
    <ds:schemaRef ds:uri="http://schemas.microsoft.com/sharepoint/v3/contenttype/forms"/>
  </ds:schemaRefs>
</ds:datastoreItem>
</file>

<file path=customXml/itemProps3.xml><?xml version="1.0" encoding="utf-8"?>
<ds:datastoreItem xmlns:ds="http://schemas.openxmlformats.org/officeDocument/2006/customXml" ds:itemID="{53FDE503-50D2-4586-B8DF-B67B5F847D21}">
  <ds:schemaRefs>
    <ds:schemaRef ds:uri="3a30536d-af54-49c4-8329-ecc6d49e940a"/>
    <ds:schemaRef ds:uri="http://schemas.microsoft.com/office/infopath/2007/PartnerControls"/>
    <ds:schemaRef ds:uri="http://purl.org/dc/elements/1.1/"/>
    <ds:schemaRef ds:uri="84822ca7-a8e4-4bd2-a8d4-aa665a935664"/>
    <ds:schemaRef ds:uri="http://schemas.openxmlformats.org/package/2006/metadata/core-properties"/>
    <ds:schemaRef ds:uri="http://purl.org/dc/dcmitype/"/>
    <ds:schemaRef ds:uri="http://schemas.microsoft.com/office/2006/documentManagement/types"/>
    <ds:schemaRef ds:uri="http://purl.org/dc/term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833</TotalTime>
  <Words>824</Words>
  <Application>Microsoft Office PowerPoint</Application>
  <PresentationFormat>Widescreen</PresentationFormat>
  <Paragraphs>124</Paragraphs>
  <Slides>18</Slides>
  <Notes>0</Notes>
  <HiddenSlides>0</HiddenSlides>
  <MMClips>0</MMClips>
  <ScaleCrop>false</ScaleCrop>
  <HeadingPairs>
    <vt:vector size="4" baseType="variant">
      <vt:variant>
        <vt:lpstr>Theme</vt:lpstr>
      </vt:variant>
      <vt:variant>
        <vt:i4>7</vt:i4>
      </vt:variant>
      <vt:variant>
        <vt:lpstr>Slide Titles</vt:lpstr>
      </vt:variant>
      <vt:variant>
        <vt:i4>18</vt:i4>
      </vt:variant>
    </vt:vector>
  </HeadingPairs>
  <TitlesOfParts>
    <vt:vector size="25" baseType="lpstr">
      <vt:lpstr>Title Slide White Background</vt:lpstr>
      <vt:lpstr>Title Slide Blue Background</vt:lpstr>
      <vt:lpstr>1_Title Slide Blue Background</vt:lpstr>
      <vt:lpstr>Text Slide - add Partner logos at bottom next to IACP logo</vt:lpstr>
      <vt:lpstr>Text Slide no partners</vt:lpstr>
      <vt:lpstr>Text slide with partners only at bottom</vt:lpstr>
      <vt:lpstr>Text slide - small IACP at top - partners can be added at bottom</vt:lpstr>
      <vt:lpstr>Division of State Associations of Chiefs of Police Chief Cliff Block, General Chair, SACOP </vt:lpstr>
      <vt:lpstr>SACOP 101:</vt:lpstr>
      <vt:lpstr>Regions</vt:lpstr>
      <vt:lpstr>Purpose: “Rule 17”</vt:lpstr>
      <vt:lpstr>PowerPoint Presentation</vt:lpstr>
      <vt:lpstr>SACOP Members</vt:lpstr>
      <vt:lpstr>Member Responsibility</vt:lpstr>
      <vt:lpstr>IACP Staff</vt:lpstr>
      <vt:lpstr>Staff Responsibilities</vt:lpstr>
      <vt:lpstr>Executive Committee</vt:lpstr>
      <vt:lpstr>Executive Committee</vt:lpstr>
      <vt:lpstr>Terms of Office</vt:lpstr>
      <vt:lpstr>Committees/Sections</vt:lpstr>
      <vt:lpstr>Representation</vt:lpstr>
      <vt:lpstr>Goals/Objectives</vt:lpstr>
      <vt:lpstr>Goals/Objectives</vt:lpstr>
      <vt:lpstr>SACOP Meetings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Cory Howard</cp:lastModifiedBy>
  <cp:revision>248</cp:revision>
  <dcterms:created xsi:type="dcterms:W3CDTF">2019-02-18T20:35:11Z</dcterms:created>
  <dcterms:modified xsi:type="dcterms:W3CDTF">2026-03-26T13:45:30Z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0x01010021E1D31F6951C142AD4D99A983118605</vt:lpwstr>
  </property>
  <property fmtid="{D5CDD505-2E9C-101B-9397-08002B2CF9AE}" pid="3" name="MediaServiceImageTags">
    <vt:lpwstr/>
  </property>
</Properties>
</file>