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60" r:id="rId5"/>
    <p:sldId id="29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255"/>
    <a:srgbClr val="306E36"/>
    <a:srgbClr val="5F0D14"/>
    <a:srgbClr val="FFFFFF"/>
    <a:srgbClr val="423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8A2D9-CDC5-438F-9D95-B214B12E085C}" v="5" dt="2022-11-03T16:56:20.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131" d="100"/>
          <a:sy n="131" d="100"/>
        </p:scale>
        <p:origin x="156" y="24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McManus" userId="2ba131ac91492653" providerId="LiveId" clId="{1A9DA190-D62E-4DCB-A71C-47489668B9DA}"/>
    <pc:docChg chg="modSld">
      <pc:chgData name="Hannah McManus" userId="2ba131ac91492653" providerId="LiveId" clId="{1A9DA190-D62E-4DCB-A71C-47489668B9DA}" dt="2022-10-24T17:36:38.386" v="0" actId="20577"/>
      <pc:docMkLst>
        <pc:docMk/>
      </pc:docMkLst>
      <pc:sldChg chg="modSp mod">
        <pc:chgData name="Hannah McManus" userId="2ba131ac91492653" providerId="LiveId" clId="{1A9DA190-D62E-4DCB-A71C-47489668B9DA}" dt="2022-10-24T17:36:38.386" v="0" actId="20577"/>
        <pc:sldMkLst>
          <pc:docMk/>
          <pc:sldMk cId="1316476481" sldId="260"/>
        </pc:sldMkLst>
        <pc:spChg chg="mod">
          <ac:chgData name="Hannah McManus" userId="2ba131ac91492653" providerId="LiveId" clId="{1A9DA190-D62E-4DCB-A71C-47489668B9DA}" dt="2022-10-24T17:36:38.386" v="0" actId="20577"/>
          <ac:spMkLst>
            <pc:docMk/>
            <pc:sldMk cId="1316476481" sldId="260"/>
            <ac:spMk id="29" creationId="{BAF0A6AF-3B14-4C8E-A620-C43A1CD3DB9F}"/>
          </ac:spMkLst>
        </pc:spChg>
      </pc:sldChg>
    </pc:docChg>
  </pc:docChgLst>
  <pc:docChgLst>
    <pc:chgData name="Holley Davis" userId="b9253272-6ee1-4ed8-a83c-6c05a74f534a" providerId="ADAL" clId="{94A8A2D9-CDC5-438F-9D95-B214B12E085C}"/>
    <pc:docChg chg="modSld">
      <pc:chgData name="Holley Davis" userId="b9253272-6ee1-4ed8-a83c-6c05a74f534a" providerId="ADAL" clId="{94A8A2D9-CDC5-438F-9D95-B214B12E085C}" dt="2022-11-03T15:58:17.766" v="10" actId="33553"/>
      <pc:docMkLst>
        <pc:docMk/>
      </pc:docMkLst>
      <pc:sldChg chg="modSp mod">
        <pc:chgData name="Holley Davis" userId="b9253272-6ee1-4ed8-a83c-6c05a74f534a" providerId="ADAL" clId="{94A8A2D9-CDC5-438F-9D95-B214B12E085C}" dt="2022-11-03T15:58:17.766" v="10" actId="33553"/>
        <pc:sldMkLst>
          <pc:docMk/>
          <pc:sldMk cId="1316476481" sldId="260"/>
        </pc:sldMkLst>
        <pc:spChg chg="mod">
          <ac:chgData name="Holley Davis" userId="b9253272-6ee1-4ed8-a83c-6c05a74f534a" providerId="ADAL" clId="{94A8A2D9-CDC5-438F-9D95-B214B12E085C}" dt="2022-11-03T15:58:17.766" v="10" actId="33553"/>
          <ac:spMkLst>
            <pc:docMk/>
            <pc:sldMk cId="1316476481" sldId="260"/>
            <ac:spMk id="29" creationId="{BAF0A6AF-3B14-4C8E-A620-C43A1CD3DB9F}"/>
          </ac:spMkLst>
        </pc:spChg>
        <pc:grpChg chg="mod">
          <ac:chgData name="Holley Davis" userId="b9253272-6ee1-4ed8-a83c-6c05a74f534a" providerId="ADAL" clId="{94A8A2D9-CDC5-438F-9D95-B214B12E085C}" dt="2022-11-03T15:57:48.073" v="4" actId="962"/>
          <ac:grpSpMkLst>
            <pc:docMk/>
            <pc:sldMk cId="1316476481" sldId="260"/>
            <ac:grpSpMk id="38" creationId="{294EA0C3-0319-4CFF-BD76-B8E7AA06BB83}"/>
          </ac:grpSpMkLst>
        </pc:grpChg>
        <pc:picChg chg="mod">
          <ac:chgData name="Holley Davis" userId="b9253272-6ee1-4ed8-a83c-6c05a74f534a" providerId="ADAL" clId="{94A8A2D9-CDC5-438F-9D95-B214B12E085C}" dt="2022-11-03T15:57:55.777" v="6" actId="962"/>
          <ac:picMkLst>
            <pc:docMk/>
            <pc:sldMk cId="1316476481" sldId="260"/>
            <ac:picMk id="9" creationId="{62570A0F-1FD1-4C18-8ECC-5EA95CC21171}"/>
          </ac:picMkLst>
        </pc:picChg>
        <pc:picChg chg="mod">
          <ac:chgData name="Holley Davis" userId="b9253272-6ee1-4ed8-a83c-6c05a74f534a" providerId="ADAL" clId="{94A8A2D9-CDC5-438F-9D95-B214B12E085C}" dt="2022-11-03T15:57:24.235" v="1" actId="962"/>
          <ac:picMkLst>
            <pc:docMk/>
            <pc:sldMk cId="1316476481" sldId="260"/>
            <ac:picMk id="28" creationId="{01FD8527-BD3A-4866-A147-46530352189D}"/>
          </ac:picMkLst>
        </pc:picChg>
        <pc:picChg chg="mod">
          <ac:chgData name="Holley Davis" userId="b9253272-6ee1-4ed8-a83c-6c05a74f534a" providerId="ADAL" clId="{94A8A2D9-CDC5-438F-9D95-B214B12E085C}" dt="2022-11-03T15:57:31.867" v="3" actId="962"/>
          <ac:picMkLst>
            <pc:docMk/>
            <pc:sldMk cId="1316476481" sldId="260"/>
            <ac:picMk id="32" creationId="{CE6E0708-5C25-4D53-9BFB-6E72E3C99319}"/>
          </ac:picMkLst>
        </pc:picChg>
      </pc:sldChg>
      <pc:sldChg chg="modSp mod">
        <pc:chgData name="Holley Davis" userId="b9253272-6ee1-4ed8-a83c-6c05a74f534a" providerId="ADAL" clId="{94A8A2D9-CDC5-438F-9D95-B214B12E085C}" dt="2022-11-03T15:58:10.046" v="9" actId="962"/>
        <pc:sldMkLst>
          <pc:docMk/>
          <pc:sldMk cId="1618306235" sldId="395"/>
        </pc:sldMkLst>
        <pc:grpChg chg="mod">
          <ac:chgData name="Holley Davis" userId="b9253272-6ee1-4ed8-a83c-6c05a74f534a" providerId="ADAL" clId="{94A8A2D9-CDC5-438F-9D95-B214B12E085C}" dt="2022-11-03T15:58:10.046" v="9" actId="962"/>
          <ac:grpSpMkLst>
            <pc:docMk/>
            <pc:sldMk cId="1618306235" sldId="395"/>
            <ac:grpSpMk id="11" creationId="{317413BA-F344-4F22-AE2B-F82C77D21768}"/>
          </ac:grpSpMkLst>
        </pc:grpChg>
        <pc:picChg chg="mod">
          <ac:chgData name="Holley Davis" userId="b9253272-6ee1-4ed8-a83c-6c05a74f534a" providerId="ADAL" clId="{94A8A2D9-CDC5-438F-9D95-B214B12E085C}" dt="2022-11-03T15:58:06.294" v="8" actId="962"/>
          <ac:picMkLst>
            <pc:docMk/>
            <pc:sldMk cId="1618306235" sldId="395"/>
            <ac:picMk id="9" creationId="{96FA956E-C441-4ABB-AF36-9E0248E2E6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11/18/2022</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dirty="0">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11/18/2022</a:t>
            </a:fld>
            <a:endParaRPr lang="en-US" dirty="0"/>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dirty="0">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dirty="0"/>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11/18/2022</a:t>
            </a:fld>
            <a:endParaRPr lang="en-US" dirty="0"/>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dirty="0">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dirty="0">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dirty="0">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dirty="0">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307514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11/18/2022</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5" r:id="rId6"/>
    <p:sldLayoutId id="2147483653" r:id="rId7"/>
    <p:sldLayoutId id="2147483656"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248798" y="1038850"/>
            <a:ext cx="10963375"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mn-lt"/>
                <a:ea typeface="+mn-ea"/>
                <a:cs typeface="+mn-cs"/>
              </a:rPr>
              <a:t>Family and Peer Perspectives Panel</a:t>
            </a:r>
          </a:p>
        </p:txBody>
      </p:sp>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26860" y="3173125"/>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The Bureau of Justice Assistance, U.S. Department of Justice logo">
            <a:extLst>
              <a:ext uri="{FF2B5EF4-FFF2-40B4-BE49-F238E27FC236}">
                <a16:creationId xmlns:a16="http://schemas.microsoft.com/office/drawing/2014/main" id="{62570A0F-1FD1-4C18-8ECC-5EA95CC211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spTree>
    <p:extLst>
      <p:ext uri="{BB962C8B-B14F-4D97-AF65-F5344CB8AC3E}">
        <p14:creationId xmlns:p14="http://schemas.microsoft.com/office/powerpoint/2010/main" val="131647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6CB507-C8E5-405D-A04F-B4D6A17CD3CB}"/>
</file>

<file path=customXml/itemProps2.xml><?xml version="1.0" encoding="utf-8"?>
<ds:datastoreItem xmlns:ds="http://schemas.openxmlformats.org/officeDocument/2006/customXml" ds:itemID="{A6DD3AB1-DD45-4A8F-9ACE-E0C5B9B3B8ED}">
  <ds:schemaRefs>
    <ds:schemaRef ds:uri="http://purl.org/dc/dcmitype/"/>
    <ds:schemaRef ds:uri="http://purl.org/dc/terms/"/>
    <ds:schemaRef ds:uri="http://purl.org/dc/elements/1.1/"/>
    <ds:schemaRef ds:uri="http://schemas.openxmlformats.org/package/2006/metadata/core-properties"/>
    <ds:schemaRef ds:uri="18c2110a-fa4b-402c-8c82-3701cde48037"/>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fb9f44b2-6070-4b2a-b7c2-28dd78d6e307"/>
    <ds:schemaRef ds:uri="735da86d-8eb8-4cc6-88d5-93088148c5ac"/>
    <ds:schemaRef ds:uri="6bff655e-9d2d-4277-8f1b-d3dca3bf465e"/>
  </ds:schemaRefs>
</ds:datastoreItem>
</file>

<file path=customXml/itemProps3.xml><?xml version="1.0" encoding="utf-8"?>
<ds:datastoreItem xmlns:ds="http://schemas.openxmlformats.org/officeDocument/2006/customXml" ds:itemID="{166E53BF-1043-4A6F-95FC-1973921485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1591</TotalTime>
  <Words>115</Words>
  <Application>Microsoft Office PowerPoint</Application>
  <PresentationFormat>Widescreen</PresentationFormat>
  <Paragraphs>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Family and Peer Perspectives Panel</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8: Family and Peer Perspectives Panel</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72</cp:revision>
  <dcterms:created xsi:type="dcterms:W3CDTF">2021-01-14T15:43:50Z</dcterms:created>
  <dcterms:modified xsi:type="dcterms:W3CDTF">2022-11-19T00:10:25Z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ies>
</file>