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60" r:id="rId5"/>
    <p:sldId id="396" r:id="rId6"/>
    <p:sldId id="295" r:id="rId7"/>
    <p:sldId id="397" r:id="rId8"/>
    <p:sldId id="289" r:id="rId9"/>
    <p:sldId id="398" r:id="rId10"/>
    <p:sldId id="291" r:id="rId11"/>
    <p:sldId id="399" r:id="rId12"/>
    <p:sldId id="307" r:id="rId13"/>
    <p:sldId id="400" r:id="rId14"/>
    <p:sldId id="300" r:id="rId15"/>
    <p:sldId id="401" r:id="rId16"/>
    <p:sldId id="402" r:id="rId17"/>
    <p:sldId id="303" r:id="rId18"/>
    <p:sldId id="403" r:id="rId19"/>
    <p:sldId id="305" r:id="rId20"/>
    <p:sldId id="404" r:id="rId21"/>
    <p:sldId id="2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McLafferty" initials="JM" lastIdx="1" clrIdx="0">
    <p:extLst>
      <p:ext uri="{19B8F6BF-5375-455C-9EA6-DF929625EA0E}">
        <p15:presenceInfo xmlns:p15="http://schemas.microsoft.com/office/powerpoint/2012/main" userId="S::jmclafferty@prainc.com::cb9e5bda-f76a-4668-acb3-4b2649b8499a" providerId="AD"/>
      </p:ext>
    </p:extLst>
  </p:cmAuthor>
  <p:cmAuthor id="2" name="Sam Rogers" initials="SR" lastIdx="3" clrIdx="1">
    <p:extLst>
      <p:ext uri="{19B8F6BF-5375-455C-9EA6-DF929625EA0E}">
        <p15:presenceInfo xmlns:p15="http://schemas.microsoft.com/office/powerpoint/2012/main" userId="S::srogers@prainc.com::b1652486-8be4-47ac-b62e-2d947a53f2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255"/>
    <a:srgbClr val="5F0D14"/>
    <a:srgbClr val="306E36"/>
    <a:srgbClr val="FFFFFF"/>
    <a:srgbClr val="4239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B2FE21-1A32-4582-B56C-FD4A1D580BFE}" v="5" dt="2022-11-03T16:58:24.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64" autoAdjust="0"/>
    <p:restoredTop sz="86385" autoAdjust="0"/>
  </p:normalViewPr>
  <p:slideViewPr>
    <p:cSldViewPr snapToGrid="0">
      <p:cViewPr>
        <p:scale>
          <a:sx n="66" d="100"/>
          <a:sy n="66" d="100"/>
        </p:scale>
        <p:origin x="762" y="6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ey Davis" userId="b9253272-6ee1-4ed8-a83c-6c05a74f534a" providerId="ADAL" clId="{DDB2FE21-1A32-4582-B56C-FD4A1D580BFE}"/>
    <pc:docChg chg="custSel modSld">
      <pc:chgData name="Holley Davis" userId="b9253272-6ee1-4ed8-a83c-6c05a74f534a" providerId="ADAL" clId="{DDB2FE21-1A32-4582-B56C-FD4A1D580BFE}" dt="2022-11-03T14:10:44.975" v="962" actId="33553"/>
      <pc:docMkLst>
        <pc:docMk/>
      </pc:docMkLst>
      <pc:sldChg chg="addSp delSp modSp mod">
        <pc:chgData name="Holley Davis" userId="b9253272-6ee1-4ed8-a83c-6c05a74f534a" providerId="ADAL" clId="{DDB2FE21-1A32-4582-B56C-FD4A1D580BFE}" dt="2022-11-03T14:10:30.433" v="959" actId="33553"/>
        <pc:sldMkLst>
          <pc:docMk/>
          <pc:sldMk cId="1316476481" sldId="260"/>
        </pc:sldMkLst>
        <pc:spChg chg="add del mod">
          <ac:chgData name="Holley Davis" userId="b9253272-6ee1-4ed8-a83c-6c05a74f534a" providerId="ADAL" clId="{DDB2FE21-1A32-4582-B56C-FD4A1D580BFE}" dt="2022-11-03T14:03:43.160" v="5" actId="478"/>
          <ac:spMkLst>
            <pc:docMk/>
            <pc:sldMk cId="1316476481" sldId="260"/>
            <ac:spMk id="3" creationId="{98F81E57-7470-027A-9F01-0AA2339D72A8}"/>
          </ac:spMkLst>
        </pc:spChg>
        <pc:spChg chg="mod">
          <ac:chgData name="Holley Davis" userId="b9253272-6ee1-4ed8-a83c-6c05a74f534a" providerId="ADAL" clId="{DDB2FE21-1A32-4582-B56C-FD4A1D580BFE}" dt="2022-11-03T14:10:30.433" v="959" actId="33553"/>
          <ac:spMkLst>
            <pc:docMk/>
            <pc:sldMk cId="1316476481" sldId="260"/>
            <ac:spMk id="29" creationId="{BAF0A6AF-3B14-4C8E-A620-C43A1CD3DB9F}"/>
          </ac:spMkLst>
        </pc:spChg>
        <pc:grpChg chg="mod">
          <ac:chgData name="Holley Davis" userId="b9253272-6ee1-4ed8-a83c-6c05a74f534a" providerId="ADAL" clId="{DDB2FE21-1A32-4582-B56C-FD4A1D580BFE}" dt="2022-11-03T14:04:05.140" v="10" actId="962"/>
          <ac:grpSpMkLst>
            <pc:docMk/>
            <pc:sldMk cId="1316476481" sldId="260"/>
            <ac:grpSpMk id="38" creationId="{294EA0C3-0319-4CFF-BD76-B8E7AA06BB83}"/>
          </ac:grpSpMkLst>
        </pc:grpChg>
        <pc:picChg chg="mod">
          <ac:chgData name="Holley Davis" userId="b9253272-6ee1-4ed8-a83c-6c05a74f534a" providerId="ADAL" clId="{DDB2FE21-1A32-4582-B56C-FD4A1D580BFE}" dt="2022-11-03T14:04:11.296" v="12" actId="962"/>
          <ac:picMkLst>
            <pc:docMk/>
            <pc:sldMk cId="1316476481" sldId="260"/>
            <ac:picMk id="10" creationId="{25A1B8D1-8CEE-4787-8A59-498867EC5DC6}"/>
          </ac:picMkLst>
        </pc:picChg>
        <pc:picChg chg="mod">
          <ac:chgData name="Holley Davis" userId="b9253272-6ee1-4ed8-a83c-6c05a74f534a" providerId="ADAL" clId="{DDB2FE21-1A32-4582-B56C-FD4A1D580BFE}" dt="2022-11-03T14:03:50.646" v="7" actId="962"/>
          <ac:picMkLst>
            <pc:docMk/>
            <pc:sldMk cId="1316476481" sldId="260"/>
            <ac:picMk id="28" creationId="{01FD8527-BD3A-4866-A147-46530352189D}"/>
          </ac:picMkLst>
        </pc:picChg>
        <pc:picChg chg="mod">
          <ac:chgData name="Holley Davis" userId="b9253272-6ee1-4ed8-a83c-6c05a74f534a" providerId="ADAL" clId="{DDB2FE21-1A32-4582-B56C-FD4A1D580BFE}" dt="2022-11-03T14:03:59.243" v="9" actId="962"/>
          <ac:picMkLst>
            <pc:docMk/>
            <pc:sldMk cId="1316476481" sldId="260"/>
            <ac:picMk id="32" creationId="{CE6E0708-5C25-4D53-9BFB-6E72E3C99319}"/>
          </ac:picMkLst>
        </pc:picChg>
      </pc:sldChg>
      <pc:sldChg chg="modSp mod">
        <pc:chgData name="Holley Davis" userId="b9253272-6ee1-4ed8-a83c-6c05a74f534a" providerId="ADAL" clId="{DDB2FE21-1A32-4582-B56C-FD4A1D580BFE}" dt="2022-11-03T14:04:15.829" v="13" actId="962"/>
        <pc:sldMkLst>
          <pc:docMk/>
          <pc:sldMk cId="2814932779" sldId="282"/>
        </pc:sldMkLst>
        <pc:grpChg chg="mod">
          <ac:chgData name="Holley Davis" userId="b9253272-6ee1-4ed8-a83c-6c05a74f534a" providerId="ADAL" clId="{DDB2FE21-1A32-4582-B56C-FD4A1D580BFE}" dt="2022-11-03T14:04:15.829" v="13" actId="962"/>
          <ac:grpSpMkLst>
            <pc:docMk/>
            <pc:sldMk cId="2814932779" sldId="282"/>
            <ac:grpSpMk id="4" creationId="{27A44D32-D24C-4AF1-9756-AC9191BF1C6C}"/>
          </ac:grpSpMkLst>
        </pc:grpChg>
      </pc:sldChg>
      <pc:sldChg chg="modSp mod">
        <pc:chgData name="Holley Davis" userId="b9253272-6ee1-4ed8-a83c-6c05a74f534a" providerId="ADAL" clId="{DDB2FE21-1A32-4582-B56C-FD4A1D580BFE}" dt="2022-11-03T14:07:35.633" v="411" actId="962"/>
        <pc:sldMkLst>
          <pc:docMk/>
          <pc:sldMk cId="4016283192" sldId="295"/>
        </pc:sldMkLst>
        <pc:picChg chg="mod">
          <ac:chgData name="Holley Davis" userId="b9253272-6ee1-4ed8-a83c-6c05a74f534a" providerId="ADAL" clId="{DDB2FE21-1A32-4582-B56C-FD4A1D580BFE}" dt="2022-11-03T14:07:35.633" v="411" actId="962"/>
          <ac:picMkLst>
            <pc:docMk/>
            <pc:sldMk cId="4016283192" sldId="295"/>
            <ac:picMk id="4" creationId="{8F6FE3EB-810D-A698-6F9D-A73936448149}"/>
          </ac:picMkLst>
        </pc:picChg>
      </pc:sldChg>
      <pc:sldChg chg="modSp mod">
        <pc:chgData name="Holley Davis" userId="b9253272-6ee1-4ed8-a83c-6c05a74f534a" providerId="ADAL" clId="{DDB2FE21-1A32-4582-B56C-FD4A1D580BFE}" dt="2022-11-03T14:10:17.065" v="958" actId="962"/>
        <pc:sldMkLst>
          <pc:docMk/>
          <pc:sldMk cId="1972651025" sldId="296"/>
        </pc:sldMkLst>
        <pc:picChg chg="mod">
          <ac:chgData name="Holley Davis" userId="b9253272-6ee1-4ed8-a83c-6c05a74f534a" providerId="ADAL" clId="{DDB2FE21-1A32-4582-B56C-FD4A1D580BFE}" dt="2022-11-03T14:10:17.065" v="958" actId="962"/>
          <ac:picMkLst>
            <pc:docMk/>
            <pc:sldMk cId="1972651025" sldId="296"/>
            <ac:picMk id="4" creationId="{6528A697-3A70-4352-ADFE-B2E4B1CFC622}"/>
          </ac:picMkLst>
        </pc:picChg>
      </pc:sldChg>
      <pc:sldChg chg="modSp mod">
        <pc:chgData name="Holley Davis" userId="b9253272-6ee1-4ed8-a83c-6c05a74f534a" providerId="ADAL" clId="{DDB2FE21-1A32-4582-B56C-FD4A1D580BFE}" dt="2022-11-03T14:08:14.522" v="615" actId="962"/>
        <pc:sldMkLst>
          <pc:docMk/>
          <pc:sldMk cId="788274769" sldId="302"/>
        </pc:sldMkLst>
        <pc:picChg chg="mod">
          <ac:chgData name="Holley Davis" userId="b9253272-6ee1-4ed8-a83c-6c05a74f534a" providerId="ADAL" clId="{DDB2FE21-1A32-4582-B56C-FD4A1D580BFE}" dt="2022-11-03T14:08:14.522" v="615" actId="962"/>
          <ac:picMkLst>
            <pc:docMk/>
            <pc:sldMk cId="788274769" sldId="302"/>
            <ac:picMk id="4" creationId="{14A3182A-5523-4163-8FA5-8648FCED3A14}"/>
          </ac:picMkLst>
        </pc:picChg>
      </pc:sldChg>
      <pc:sldChg chg="modSp mod">
        <pc:chgData name="Holley Davis" userId="b9253272-6ee1-4ed8-a83c-6c05a74f534a" providerId="ADAL" clId="{DDB2FE21-1A32-4582-B56C-FD4A1D580BFE}" dt="2022-11-03T14:10:34.919" v="960" actId="33553"/>
        <pc:sldMkLst>
          <pc:docMk/>
          <pc:sldMk cId="1147666322" sldId="304"/>
        </pc:sldMkLst>
        <pc:spChg chg="mod">
          <ac:chgData name="Holley Davis" userId="b9253272-6ee1-4ed8-a83c-6c05a74f534a" providerId="ADAL" clId="{DDB2FE21-1A32-4582-B56C-FD4A1D580BFE}" dt="2022-11-03T14:10:34.919" v="960" actId="33553"/>
          <ac:spMkLst>
            <pc:docMk/>
            <pc:sldMk cId="1147666322" sldId="304"/>
            <ac:spMk id="6" creationId="{84D8BC90-1DA8-4FA5-897F-EB1CCB33537C}"/>
          </ac:spMkLst>
        </pc:spChg>
        <pc:picChg chg="mod">
          <ac:chgData name="Holley Davis" userId="b9253272-6ee1-4ed8-a83c-6c05a74f534a" providerId="ADAL" clId="{DDB2FE21-1A32-4582-B56C-FD4A1D580BFE}" dt="2022-11-03T14:08:26.328" v="663" actId="962"/>
          <ac:picMkLst>
            <pc:docMk/>
            <pc:sldMk cId="1147666322" sldId="304"/>
            <ac:picMk id="5" creationId="{BC489290-FF6F-4414-81FE-1209DF9E49A3}"/>
          </ac:picMkLst>
        </pc:picChg>
      </pc:sldChg>
      <pc:sldChg chg="modSp mod">
        <pc:chgData name="Holley Davis" userId="b9253272-6ee1-4ed8-a83c-6c05a74f534a" providerId="ADAL" clId="{DDB2FE21-1A32-4582-B56C-FD4A1D580BFE}" dt="2022-11-03T14:10:38.826" v="961" actId="33553"/>
        <pc:sldMkLst>
          <pc:docMk/>
          <pc:sldMk cId="1943832054" sldId="305"/>
        </pc:sldMkLst>
        <pc:spChg chg="mod">
          <ac:chgData name="Holley Davis" userId="b9253272-6ee1-4ed8-a83c-6c05a74f534a" providerId="ADAL" clId="{DDB2FE21-1A32-4582-B56C-FD4A1D580BFE}" dt="2022-11-03T14:10:38.826" v="961" actId="33553"/>
          <ac:spMkLst>
            <pc:docMk/>
            <pc:sldMk cId="1943832054" sldId="305"/>
            <ac:spMk id="4" creationId="{543D1098-AF67-44CA-8069-9DF408C68C1B}"/>
          </ac:spMkLst>
        </pc:spChg>
      </pc:sldChg>
      <pc:sldChg chg="modSp mod">
        <pc:chgData name="Holley Davis" userId="b9253272-6ee1-4ed8-a83c-6c05a74f534a" providerId="ADAL" clId="{DDB2FE21-1A32-4582-B56C-FD4A1D580BFE}" dt="2022-11-03T14:10:44.975" v="962" actId="33553"/>
        <pc:sldMkLst>
          <pc:docMk/>
          <pc:sldMk cId="963770072" sldId="306"/>
        </pc:sldMkLst>
        <pc:spChg chg="mod">
          <ac:chgData name="Holley Davis" userId="b9253272-6ee1-4ed8-a83c-6c05a74f534a" providerId="ADAL" clId="{DDB2FE21-1A32-4582-B56C-FD4A1D580BFE}" dt="2022-11-03T14:10:44.975" v="962" actId="33553"/>
          <ac:spMkLst>
            <pc:docMk/>
            <pc:sldMk cId="963770072" sldId="306"/>
            <ac:spMk id="4" creationId="{9164F5CF-B501-4313-8121-0851CF7ED27B}"/>
          </ac:spMkLst>
        </pc:spChg>
        <pc:picChg chg="mod">
          <ac:chgData name="Holley Davis" userId="b9253272-6ee1-4ed8-a83c-6c05a74f534a" providerId="ADAL" clId="{DDB2FE21-1A32-4582-B56C-FD4A1D580BFE}" dt="2022-11-03T14:09:17.465" v="761" actId="962"/>
          <ac:picMkLst>
            <pc:docMk/>
            <pc:sldMk cId="963770072" sldId="306"/>
            <ac:picMk id="6" creationId="{11CEFB2E-6138-4B3D-9F72-8DB5A0606D9B}"/>
          </ac:picMkLst>
        </pc:picChg>
      </pc:sldChg>
      <pc:sldChg chg="modSp mod">
        <pc:chgData name="Holley Davis" userId="b9253272-6ee1-4ed8-a83c-6c05a74f534a" providerId="ADAL" clId="{DDB2FE21-1A32-4582-B56C-FD4A1D580BFE}" dt="2022-11-03T14:09:32.897" v="764" actId="962"/>
        <pc:sldMkLst>
          <pc:docMk/>
          <pc:sldMk cId="1618306235" sldId="395"/>
        </pc:sldMkLst>
        <pc:grpChg chg="mod">
          <ac:chgData name="Holley Davis" userId="b9253272-6ee1-4ed8-a83c-6c05a74f534a" providerId="ADAL" clId="{DDB2FE21-1A32-4582-B56C-FD4A1D580BFE}" dt="2022-11-03T14:09:32.897" v="764" actId="962"/>
          <ac:grpSpMkLst>
            <pc:docMk/>
            <pc:sldMk cId="1618306235" sldId="395"/>
            <ac:grpSpMk id="11" creationId="{317413BA-F344-4F22-AE2B-F82C77D21768}"/>
          </ac:grpSpMkLst>
        </pc:grpChg>
        <pc:picChg chg="mod">
          <ac:chgData name="Holley Davis" userId="b9253272-6ee1-4ed8-a83c-6c05a74f534a" providerId="ADAL" clId="{DDB2FE21-1A32-4582-B56C-FD4A1D580BFE}" dt="2022-11-03T14:09:27.261" v="763" actId="962"/>
          <ac:picMkLst>
            <pc:docMk/>
            <pc:sldMk cId="1618306235" sldId="395"/>
            <ac:picMk id="9" creationId="{96FA956E-C441-4ABB-AF36-9E0248E2E62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91EEAF-5C1E-42B7-875B-D942E6AC32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9D56F0D-C18F-4374-92DD-74108C79CE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6405E4-4925-49B7-AC27-6BCA739DE5FB}" type="datetimeFigureOut">
              <a:rPr lang="en-US" smtClean="0"/>
              <a:t>11/17/2022</a:t>
            </a:fld>
            <a:endParaRPr lang="en-US"/>
          </a:p>
        </p:txBody>
      </p:sp>
      <p:sp>
        <p:nvSpPr>
          <p:cNvPr id="4" name="Footer Placeholder 3">
            <a:extLst>
              <a:ext uri="{FF2B5EF4-FFF2-40B4-BE49-F238E27FC236}">
                <a16:creationId xmlns:a16="http://schemas.microsoft.com/office/drawing/2014/main" id="{9B23DE2F-449C-4CF3-A2F4-C5AF3E7CB4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0A31F63-E9C3-4CD2-A93A-196E6D80CD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7F935E-6EF1-45F5-81D1-7EB7E36CB1B0}" type="slidenum">
              <a:rPr lang="en-US" smtClean="0"/>
              <a:t>‹#›</a:t>
            </a:fld>
            <a:endParaRPr lang="en-US"/>
          </a:p>
        </p:txBody>
      </p:sp>
    </p:spTree>
    <p:extLst>
      <p:ext uri="{BB962C8B-B14F-4D97-AF65-F5344CB8AC3E}">
        <p14:creationId xmlns:p14="http://schemas.microsoft.com/office/powerpoint/2010/main" val="1522386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215AE-B40B-4AEF-B48A-C7AB298CD600}"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F4C0B-5B7A-498E-8229-927B3E27716A}" type="slidenum">
              <a:rPr lang="en-US" smtClean="0"/>
              <a:t>‹#›</a:t>
            </a:fld>
            <a:endParaRPr lang="en-US"/>
          </a:p>
        </p:txBody>
      </p:sp>
    </p:spTree>
    <p:extLst>
      <p:ext uri="{BB962C8B-B14F-4D97-AF65-F5344CB8AC3E}">
        <p14:creationId xmlns:p14="http://schemas.microsoft.com/office/powerpoint/2010/main" val="2852565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https://www.wusa9.com/embeds/video/65-83d252c1-2150-4927-a487-bd317e8dae8e/iframe?jwsource=cl</a:t>
            </a:r>
          </a:p>
        </p:txBody>
      </p:sp>
      <p:sp>
        <p:nvSpPr>
          <p:cNvPr id="4" name="Slide Number Placeholder 3"/>
          <p:cNvSpPr>
            <a:spLocks noGrp="1"/>
          </p:cNvSpPr>
          <p:nvPr>
            <p:ph type="sldNum" sz="quarter" idx="5"/>
          </p:nvPr>
        </p:nvSpPr>
        <p:spPr/>
        <p:txBody>
          <a:bodyPr/>
          <a:lstStyle/>
          <a:p>
            <a:fld id="{861F4C0B-5B7A-498E-8229-927B3E27716A}" type="slidenum">
              <a:rPr lang="en-US" smtClean="0"/>
              <a:t>3</a:t>
            </a:fld>
            <a:endParaRPr lang="en-US"/>
          </a:p>
        </p:txBody>
      </p:sp>
    </p:spTree>
    <p:extLst>
      <p:ext uri="{BB962C8B-B14F-4D97-AF65-F5344CB8AC3E}">
        <p14:creationId xmlns:p14="http://schemas.microsoft.com/office/powerpoint/2010/main" val="2726275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F4C0B-5B7A-498E-8229-927B3E27716A}" type="slidenum">
              <a:rPr lang="en-US" smtClean="0"/>
              <a:t>7</a:t>
            </a:fld>
            <a:endParaRPr lang="en-US"/>
          </a:p>
        </p:txBody>
      </p:sp>
    </p:spTree>
    <p:extLst>
      <p:ext uri="{BB962C8B-B14F-4D97-AF65-F5344CB8AC3E}">
        <p14:creationId xmlns:p14="http://schemas.microsoft.com/office/powerpoint/2010/main" val="4219884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F4C0B-5B7A-498E-8229-927B3E27716A}" type="slidenum">
              <a:rPr lang="en-US" smtClean="0"/>
              <a:t>14</a:t>
            </a:fld>
            <a:endParaRPr lang="en-US"/>
          </a:p>
        </p:txBody>
      </p:sp>
    </p:spTree>
    <p:extLst>
      <p:ext uri="{BB962C8B-B14F-4D97-AF65-F5344CB8AC3E}">
        <p14:creationId xmlns:p14="http://schemas.microsoft.com/office/powerpoint/2010/main" val="34675109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Parallelogram 15">
            <a:extLst>
              <a:ext uri="{FF2B5EF4-FFF2-40B4-BE49-F238E27FC236}">
                <a16:creationId xmlns:a16="http://schemas.microsoft.com/office/drawing/2014/main" id="{A00DA67C-A120-4620-842E-304BE597F099}"/>
              </a:ext>
            </a:extLst>
          </p:cNvPr>
          <p:cNvSpPr/>
          <p:nvPr userDrawn="1"/>
        </p:nvSpPr>
        <p:spPr>
          <a:xfrm>
            <a:off x="0" y="0"/>
            <a:ext cx="9828969" cy="6858179"/>
          </a:xfrm>
          <a:custGeom>
            <a:avLst/>
            <a:gdLst>
              <a:gd name="connsiteX0" fmla="*/ 0 w 10563171"/>
              <a:gd name="connsiteY0" fmla="*/ 6858000 h 6858000"/>
              <a:gd name="connsiteX1" fmla="*/ 1714500 w 10563171"/>
              <a:gd name="connsiteY1" fmla="*/ 0 h 6858000"/>
              <a:gd name="connsiteX2" fmla="*/ 10563171 w 10563171"/>
              <a:gd name="connsiteY2" fmla="*/ 0 h 6858000"/>
              <a:gd name="connsiteX3" fmla="*/ 8848671 w 10563171"/>
              <a:gd name="connsiteY3" fmla="*/ 6858000 h 6858000"/>
              <a:gd name="connsiteX4" fmla="*/ 0 w 10563171"/>
              <a:gd name="connsiteY4" fmla="*/ 6858000 h 6858000"/>
              <a:gd name="connsiteX0" fmla="*/ 0 w 10563171"/>
              <a:gd name="connsiteY0" fmla="*/ 6858000 h 6858000"/>
              <a:gd name="connsiteX1" fmla="*/ 3044537 w 10563171"/>
              <a:gd name="connsiteY1" fmla="*/ 92364 h 6858000"/>
              <a:gd name="connsiteX2" fmla="*/ 10563171 w 10563171"/>
              <a:gd name="connsiteY2" fmla="*/ 0 h 6858000"/>
              <a:gd name="connsiteX3" fmla="*/ 8848671 w 10563171"/>
              <a:gd name="connsiteY3" fmla="*/ 6858000 h 6858000"/>
              <a:gd name="connsiteX4" fmla="*/ 0 w 10563171"/>
              <a:gd name="connsiteY4" fmla="*/ 6858000 h 6858000"/>
              <a:gd name="connsiteX0" fmla="*/ 0 w 10563171"/>
              <a:gd name="connsiteY0" fmla="*/ 6858000 h 6858000"/>
              <a:gd name="connsiteX1" fmla="*/ 2822864 w 10563171"/>
              <a:gd name="connsiteY1" fmla="*/ 9237 h 6858000"/>
              <a:gd name="connsiteX2" fmla="*/ 10563171 w 10563171"/>
              <a:gd name="connsiteY2" fmla="*/ 0 h 6858000"/>
              <a:gd name="connsiteX3" fmla="*/ 8848671 w 10563171"/>
              <a:gd name="connsiteY3" fmla="*/ 6858000 h 6858000"/>
              <a:gd name="connsiteX4" fmla="*/ 0 w 10563171"/>
              <a:gd name="connsiteY4" fmla="*/ 6858000 h 6858000"/>
              <a:gd name="connsiteX0" fmla="*/ 1010227 w 7740307"/>
              <a:gd name="connsiteY0" fmla="*/ 6405418 h 6858000"/>
              <a:gd name="connsiteX1" fmla="*/ 0 w 7740307"/>
              <a:gd name="connsiteY1" fmla="*/ 9237 h 6858000"/>
              <a:gd name="connsiteX2" fmla="*/ 7740307 w 7740307"/>
              <a:gd name="connsiteY2" fmla="*/ 0 h 6858000"/>
              <a:gd name="connsiteX3" fmla="*/ 6025807 w 7740307"/>
              <a:gd name="connsiteY3" fmla="*/ 6858000 h 6858000"/>
              <a:gd name="connsiteX4" fmla="*/ 1010227 w 7740307"/>
              <a:gd name="connsiteY4" fmla="*/ 6405418 h 6858000"/>
              <a:gd name="connsiteX0" fmla="*/ 0 w 7742134"/>
              <a:gd name="connsiteY0" fmla="*/ 6858179 h 6858179"/>
              <a:gd name="connsiteX1" fmla="*/ 1827 w 7742134"/>
              <a:gd name="connsiteY1" fmla="*/ 9237 h 6858179"/>
              <a:gd name="connsiteX2" fmla="*/ 7742134 w 7742134"/>
              <a:gd name="connsiteY2" fmla="*/ 0 h 6858179"/>
              <a:gd name="connsiteX3" fmla="*/ 6027634 w 7742134"/>
              <a:gd name="connsiteY3" fmla="*/ 6858000 h 6858179"/>
              <a:gd name="connsiteX4" fmla="*/ 0 w 7742134"/>
              <a:gd name="connsiteY4" fmla="*/ 6858179 h 685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2134" h="6858179">
                <a:moveTo>
                  <a:pt x="0" y="6858179"/>
                </a:moveTo>
                <a:lnTo>
                  <a:pt x="1827" y="9237"/>
                </a:lnTo>
                <a:lnTo>
                  <a:pt x="7742134" y="0"/>
                </a:lnTo>
                <a:lnTo>
                  <a:pt x="6027634" y="6858000"/>
                </a:lnTo>
                <a:lnTo>
                  <a:pt x="0" y="6858179"/>
                </a:lnTo>
                <a:close/>
              </a:path>
            </a:pathLst>
          </a:custGeom>
          <a:solidFill>
            <a:srgbClr val="1032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 name="Title 1">
            <a:extLst>
              <a:ext uri="{FF2B5EF4-FFF2-40B4-BE49-F238E27FC236}">
                <a16:creationId xmlns:a16="http://schemas.microsoft.com/office/drawing/2014/main" id="{8CF492DA-9300-49D8-925A-01AE28612791}"/>
              </a:ext>
            </a:extLst>
          </p:cNvPr>
          <p:cNvSpPr>
            <a:spLocks noGrp="1"/>
          </p:cNvSpPr>
          <p:nvPr>
            <p:ph type="ctrTitle"/>
          </p:nvPr>
        </p:nvSpPr>
        <p:spPr>
          <a:xfrm>
            <a:off x="577049" y="1111266"/>
            <a:ext cx="7525229" cy="2387600"/>
          </a:xfrm>
        </p:spPr>
        <p:txBody>
          <a:bodyPr>
            <a:normAutofit fontScale="90000"/>
          </a:bodyPr>
          <a:lstStyle/>
          <a:p>
            <a:pPr algn="l"/>
            <a:endParaRPr lang="en-US" b="1" dirty="0">
              <a:solidFill>
                <a:schemeClr val="bg1"/>
              </a:solidFill>
              <a:latin typeface="+mn-lt"/>
            </a:endParaRPr>
          </a:p>
        </p:txBody>
      </p:sp>
      <p:sp>
        <p:nvSpPr>
          <p:cNvPr id="4" name="Date Placeholder 3">
            <a:extLst>
              <a:ext uri="{FF2B5EF4-FFF2-40B4-BE49-F238E27FC236}">
                <a16:creationId xmlns:a16="http://schemas.microsoft.com/office/drawing/2014/main" id="{1498D077-8085-4606-8F23-95AEA658D2E5}"/>
              </a:ext>
            </a:extLst>
          </p:cNvPr>
          <p:cNvSpPr>
            <a:spLocks noGrp="1"/>
          </p:cNvSpPr>
          <p:nvPr>
            <p:ph type="dt" sz="half" idx="10"/>
          </p:nvPr>
        </p:nvSpPr>
        <p:spPr>
          <a:xfrm>
            <a:off x="577049" y="6356350"/>
            <a:ext cx="2743200" cy="365125"/>
          </a:xfrm>
        </p:spPr>
        <p:txBody>
          <a:bodyPr/>
          <a:lstStyle>
            <a:lvl1pPr>
              <a:defRPr>
                <a:solidFill>
                  <a:schemeClr val="bg1"/>
                </a:solidFill>
              </a:defRPr>
            </a:lvl1pPr>
          </a:lstStyle>
          <a:p>
            <a:fld id="{32ACD5CE-694D-4D6D-8124-A69BD23F4BF5}" type="datetime1">
              <a:rPr lang="en-US" smtClean="0"/>
              <a:t>11/17/2022</a:t>
            </a:fld>
            <a:endParaRPr lang="en-US" dirty="0"/>
          </a:p>
        </p:txBody>
      </p:sp>
      <p:sp>
        <p:nvSpPr>
          <p:cNvPr id="14" name="Subtitle 2">
            <a:extLst>
              <a:ext uri="{FF2B5EF4-FFF2-40B4-BE49-F238E27FC236}">
                <a16:creationId xmlns:a16="http://schemas.microsoft.com/office/drawing/2014/main" id="{4E60C02E-D333-46F5-91DC-328128BF03E2}"/>
              </a:ext>
            </a:extLst>
          </p:cNvPr>
          <p:cNvSpPr>
            <a:spLocks noGrp="1"/>
          </p:cNvSpPr>
          <p:nvPr>
            <p:ph type="subTitle" idx="1"/>
          </p:nvPr>
        </p:nvSpPr>
        <p:spPr>
          <a:xfrm>
            <a:off x="577050" y="3590941"/>
            <a:ext cx="6631618" cy="1655762"/>
          </a:xfrm>
        </p:spPr>
        <p:txBody>
          <a:bodyPr/>
          <a:lstStyle>
            <a:lvl1pPr marL="0" indent="0" algn="l">
              <a:buNone/>
              <a:defRPr/>
            </a:lvl1pPr>
          </a:lstStyle>
          <a:p>
            <a:pPr algn="l"/>
            <a:endParaRPr lang="en-US" i="1" dirty="0">
              <a:solidFill>
                <a:schemeClr val="bg1"/>
              </a:solidFill>
            </a:endParaRPr>
          </a:p>
        </p:txBody>
      </p:sp>
      <p:pic>
        <p:nvPicPr>
          <p:cNvPr id="15" name="Picture 14">
            <a:extLst>
              <a:ext uri="{FF2B5EF4-FFF2-40B4-BE49-F238E27FC236}">
                <a16:creationId xmlns:a16="http://schemas.microsoft.com/office/drawing/2014/main" id="{46A0CB31-8110-4E41-8EB3-2BB6A20181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3617" y="1713150"/>
            <a:ext cx="2091333" cy="2089591"/>
          </a:xfrm>
          <a:prstGeom prst="rect">
            <a:avLst/>
          </a:prstGeom>
        </p:spPr>
      </p:pic>
      <p:pic>
        <p:nvPicPr>
          <p:cNvPr id="16" name="Picture 15">
            <a:extLst>
              <a:ext uri="{FF2B5EF4-FFF2-40B4-BE49-F238E27FC236}">
                <a16:creationId xmlns:a16="http://schemas.microsoft.com/office/drawing/2014/main" id="{2423C6F0-3625-402E-9DF5-E66D7AAAE2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12507" y="4689673"/>
            <a:ext cx="2424651" cy="976325"/>
          </a:xfrm>
          <a:prstGeom prst="rect">
            <a:avLst/>
          </a:prstGeom>
        </p:spPr>
      </p:pic>
    </p:spTree>
    <p:extLst>
      <p:ext uri="{BB962C8B-B14F-4D97-AF65-F5344CB8AC3E}">
        <p14:creationId xmlns:p14="http://schemas.microsoft.com/office/powerpoint/2010/main" val="2220421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8EC7385-25A1-4620-93B7-8D7197AFE35F}"/>
              </a:ext>
            </a:extLst>
          </p:cNvPr>
          <p:cNvCxnSpPr>
            <a:cxnSpLocks/>
          </p:cNvCxnSpPr>
          <p:nvPr userDrawn="1"/>
        </p:nvCxnSpPr>
        <p:spPr>
          <a:xfrm>
            <a:off x="1330326" y="0"/>
            <a:ext cx="16355" cy="1837678"/>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0BB287-B09B-49D5-A110-E95815EF2F6C}"/>
              </a:ext>
            </a:extLst>
          </p:cNvPr>
          <p:cNvCxnSpPr>
            <a:cxnSpLocks/>
          </p:cNvCxnSpPr>
          <p:nvPr userDrawn="1"/>
        </p:nvCxnSpPr>
        <p:spPr>
          <a:xfrm>
            <a:off x="1354938" y="4376652"/>
            <a:ext cx="0" cy="2481348"/>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sp>
        <p:nvSpPr>
          <p:cNvPr id="3" name="Title 3">
            <a:extLst>
              <a:ext uri="{FF2B5EF4-FFF2-40B4-BE49-F238E27FC236}">
                <a16:creationId xmlns:a16="http://schemas.microsoft.com/office/drawing/2014/main" id="{F3AE812A-98F8-9514-0AD3-02952A4832DB}"/>
              </a:ext>
            </a:extLst>
          </p:cNvPr>
          <p:cNvSpPr>
            <a:spLocks noGrp="1"/>
          </p:cNvSpPr>
          <p:nvPr>
            <p:ph type="ctrTitle"/>
          </p:nvPr>
        </p:nvSpPr>
        <p:spPr>
          <a:xfrm>
            <a:off x="3868387" y="337840"/>
            <a:ext cx="4639319" cy="1132576"/>
          </a:xfrm>
          <a:ln>
            <a:noFill/>
          </a:ln>
        </p:spPr>
        <p:txBody>
          <a:bodyPr>
            <a:normAutofit/>
          </a:bodyPr>
          <a:lstStyle/>
          <a:p>
            <a:pPr algn="ctr"/>
            <a:endParaRPr lang="en-US" sz="4800" b="1" dirty="0"/>
          </a:p>
        </p:txBody>
      </p:sp>
      <p:sp>
        <p:nvSpPr>
          <p:cNvPr id="4" name="Title 3">
            <a:extLst>
              <a:ext uri="{FF2B5EF4-FFF2-40B4-BE49-F238E27FC236}">
                <a16:creationId xmlns:a16="http://schemas.microsoft.com/office/drawing/2014/main" id="{A5AF7153-22D0-91B4-E1E6-21C4A902CECF}"/>
              </a:ext>
            </a:extLst>
          </p:cNvPr>
          <p:cNvSpPr txBox="1">
            <a:spLocks/>
          </p:cNvSpPr>
          <p:nvPr userDrawn="1"/>
        </p:nvSpPr>
        <p:spPr>
          <a:xfrm>
            <a:off x="3586594" y="2544829"/>
            <a:ext cx="4989961" cy="1768344"/>
          </a:xfrm>
          <a:prstGeom prst="rect">
            <a:avLst/>
          </a:prstGeom>
          <a:solidFill>
            <a:srgbClr val="103255">
              <a:alpha val="78824"/>
            </a:srgbClr>
          </a:solidFill>
          <a:ln>
            <a:solidFill>
              <a:srgbClr val="103255"/>
            </a:solidFill>
          </a:ln>
          <a:effectLst>
            <a:glow rad="101600">
              <a:srgbClr val="306E36">
                <a:alpha val="40000"/>
              </a:srgb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rgbClr val="103255"/>
                </a:solidFill>
                <a:latin typeface="+mn-lt"/>
                <a:ea typeface="+mj-ea"/>
                <a:cs typeface="+mj-cs"/>
              </a:defRPr>
            </a:lvl1pPr>
          </a:lstStyle>
          <a:p>
            <a:pPr algn="ctr"/>
            <a:endParaRPr lang="en-US" sz="5400" b="1" dirty="0"/>
          </a:p>
        </p:txBody>
      </p:sp>
      <p:grpSp>
        <p:nvGrpSpPr>
          <p:cNvPr id="5" name="Group 4">
            <a:extLst>
              <a:ext uri="{FF2B5EF4-FFF2-40B4-BE49-F238E27FC236}">
                <a16:creationId xmlns:a16="http://schemas.microsoft.com/office/drawing/2014/main" id="{6D9752E6-C0F3-7E38-CF18-7263BC7213FB}"/>
              </a:ext>
              <a:ext uri="{C183D7F6-B498-43B3-948B-1728B52AA6E4}">
                <adec:decorative xmlns:adec="http://schemas.microsoft.com/office/drawing/2017/decorative" val="1"/>
              </a:ext>
            </a:extLst>
          </p:cNvPr>
          <p:cNvGrpSpPr/>
          <p:nvPr userDrawn="1"/>
        </p:nvGrpSpPr>
        <p:grpSpPr>
          <a:xfrm rot="16200000">
            <a:off x="6026092" y="-1214221"/>
            <a:ext cx="193596" cy="5175675"/>
            <a:chOff x="4289290" y="850837"/>
            <a:chExt cx="141307" cy="5229455"/>
          </a:xfrm>
        </p:grpSpPr>
        <p:cxnSp>
          <p:nvCxnSpPr>
            <p:cNvPr id="6" name="Straight Connector 5">
              <a:extLst>
                <a:ext uri="{FF2B5EF4-FFF2-40B4-BE49-F238E27FC236}">
                  <a16:creationId xmlns:a16="http://schemas.microsoft.com/office/drawing/2014/main" id="{DA263B12-42B6-C63B-F66A-9A881F6F26D7}"/>
                </a:ext>
              </a:extLst>
            </p:cNvPr>
            <p:cNvCxnSpPr/>
            <p:nvPr/>
          </p:nvCxnSpPr>
          <p:spPr>
            <a:xfrm rot="5400000">
              <a:off x="1785294" y="3421587"/>
              <a:ext cx="5141499" cy="0"/>
            </a:xfrm>
            <a:prstGeom prst="line">
              <a:avLst/>
            </a:prstGeom>
            <a:solidFill>
              <a:srgbClr val="103255"/>
            </a:solidFill>
            <a:ln w="28575">
              <a:solidFill>
                <a:srgbClr val="103255"/>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1AC6FF9-FBC9-6B74-EEC4-CF7B9E4DB5DE}"/>
                </a:ext>
              </a:extLst>
            </p:cNvPr>
            <p:cNvSpPr/>
            <p:nvPr/>
          </p:nvSpPr>
          <p:spPr>
            <a:xfrm rot="5400000">
              <a:off x="4292160" y="5941855"/>
              <a:ext cx="135567" cy="141307"/>
            </a:xfrm>
            <a:prstGeom prst="rect">
              <a:avLst/>
            </a:prstGeom>
            <a:solidFill>
              <a:srgbClr val="103255"/>
            </a:solidFill>
            <a:ln>
              <a:solidFill>
                <a:srgbClr val="1032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Content Placeholder 15">
            <a:extLst>
              <a:ext uri="{FF2B5EF4-FFF2-40B4-BE49-F238E27FC236}">
                <a16:creationId xmlns:a16="http://schemas.microsoft.com/office/drawing/2014/main" id="{BAE98BA8-8F60-C2D8-6F82-E8D9A26F395D}"/>
              </a:ext>
            </a:extLst>
          </p:cNvPr>
          <p:cNvSpPr>
            <a:spLocks noGrp="1"/>
          </p:cNvSpPr>
          <p:nvPr>
            <p:ph sz="quarter" idx="10"/>
          </p:nvPr>
        </p:nvSpPr>
        <p:spPr>
          <a:xfrm>
            <a:off x="3586163" y="2544763"/>
            <a:ext cx="4991100" cy="1768475"/>
          </a:xfrm>
        </p:spPr>
        <p:txBody>
          <a:bodyPr anchor="ctr">
            <a:noAutofit/>
          </a:bodyPr>
          <a:lstStyle>
            <a:lvl1pPr marL="0" indent="0" algn="ctr">
              <a:buNone/>
              <a:defRPr sz="4800">
                <a:solidFill>
                  <a:schemeClr val="bg1"/>
                </a:solidFill>
              </a:defRPr>
            </a:lvl1pPr>
            <a:lvl2pPr marL="457200" indent="0" algn="ctr">
              <a:buNone/>
              <a:defRPr sz="4400">
                <a:solidFill>
                  <a:schemeClr val="bg1"/>
                </a:solidFill>
              </a:defRPr>
            </a:lvl2pPr>
            <a:lvl3pPr marL="914400" indent="0" algn="ctr">
              <a:buNone/>
              <a:defRPr sz="4000">
                <a:solidFill>
                  <a:schemeClr val="bg1"/>
                </a:solidFill>
              </a:defRPr>
            </a:lvl3pPr>
            <a:lvl4pPr marL="1371600" indent="0" algn="ctr">
              <a:buNone/>
              <a:defRPr sz="3600">
                <a:solidFill>
                  <a:schemeClr val="bg1"/>
                </a:solidFill>
              </a:defRPr>
            </a:lvl4pPr>
            <a:lvl5pPr marL="1828800" indent="0" algn="ctr">
              <a:buNone/>
              <a:defRPr sz="3600">
                <a:solidFill>
                  <a:schemeClr val="bg1"/>
                </a:solidFill>
              </a:defRPr>
            </a:lvl5pPr>
          </a:lstStyle>
          <a:p>
            <a:pPr lvl="0"/>
            <a:endParaRPr lang="en-US" dirty="0"/>
          </a:p>
        </p:txBody>
      </p:sp>
      <p:sp>
        <p:nvSpPr>
          <p:cNvPr id="19" name="Content Placeholder 18">
            <a:extLst>
              <a:ext uri="{FF2B5EF4-FFF2-40B4-BE49-F238E27FC236}">
                <a16:creationId xmlns:a16="http://schemas.microsoft.com/office/drawing/2014/main" id="{2A8E97DB-3A46-CFE6-ABDE-3758C40A7804}"/>
              </a:ext>
            </a:extLst>
          </p:cNvPr>
          <p:cNvSpPr>
            <a:spLocks noGrp="1"/>
          </p:cNvSpPr>
          <p:nvPr>
            <p:ph sz="quarter" idx="11"/>
          </p:nvPr>
        </p:nvSpPr>
        <p:spPr>
          <a:xfrm>
            <a:off x="1458668" y="5284864"/>
            <a:ext cx="10393362" cy="1625600"/>
          </a:xfrm>
          <a:noFill/>
        </p:spPr>
        <p:txBody>
          <a:bodyPr wrap="square" rtlCol="0">
            <a:spAutoFit/>
          </a:bodyPr>
          <a:lstStyle>
            <a:lvl1pPr marL="0" indent="0">
              <a:buNone/>
              <a:defRPr lang="en-US" sz="1600" smtClean="0">
                <a:solidFill>
                  <a:srgbClr val="103255"/>
                </a:solidFill>
              </a:defRPr>
            </a:lvl1pPr>
            <a:lvl2pPr marL="228600" indent="0">
              <a:buNone/>
              <a:defRPr lang="en-US" sz="1800" smtClean="0"/>
            </a:lvl2pPr>
            <a:lvl3pPr marL="685800" indent="0">
              <a:buNone/>
              <a:defRPr lang="en-US" sz="1800" smtClean="0"/>
            </a:lvl3pPr>
            <a:lvl4pPr marL="1143000" indent="0">
              <a:buNone/>
              <a:defRPr lang="en-US" smtClean="0"/>
            </a:lvl4pPr>
            <a:lvl5pPr marL="1600200" indent="0">
              <a:buNone/>
              <a:defRPr lang="en-US"/>
            </a:lvl5pPr>
          </a:lstStyle>
          <a:p>
            <a:pPr marL="0" lvl="0"/>
            <a:r>
              <a:rPr lang="en-US"/>
              <a:t>Click to edit Master text styles</a:t>
            </a:r>
          </a:p>
          <a:p>
            <a:pPr marL="457200" lvl="1"/>
            <a:r>
              <a:rPr lang="en-US"/>
              <a:t>Second level</a:t>
            </a:r>
          </a:p>
          <a:p>
            <a:pPr marL="914400" lvl="2"/>
            <a:r>
              <a:rPr lang="en-US"/>
              <a:t>Third level</a:t>
            </a:r>
          </a:p>
          <a:p>
            <a:pPr marL="1371600" lvl="3"/>
            <a:r>
              <a:rPr lang="en-US"/>
              <a:t>Fourth level</a:t>
            </a:r>
          </a:p>
          <a:p>
            <a:pPr marL="1828800" lvl="4"/>
            <a:r>
              <a:rPr lang="en-US"/>
              <a:t>Fifth level</a:t>
            </a:r>
          </a:p>
        </p:txBody>
      </p:sp>
    </p:spTree>
    <p:extLst>
      <p:ext uri="{BB962C8B-B14F-4D97-AF65-F5344CB8AC3E}">
        <p14:creationId xmlns:p14="http://schemas.microsoft.com/office/powerpoint/2010/main" val="1699213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520679-E839-473B-BC2A-237740DB959C}"/>
              </a:ext>
            </a:extLst>
          </p:cNvPr>
          <p:cNvSpPr/>
          <p:nvPr userDrawn="1"/>
        </p:nvSpPr>
        <p:spPr>
          <a:xfrm>
            <a:off x="0" y="0"/>
            <a:ext cx="12192000" cy="1322773"/>
          </a:xfrm>
          <a:prstGeom prst="rect">
            <a:avLst/>
          </a:prstGeom>
          <a:solidFill>
            <a:srgbClr val="10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Content Placeholder 2">
            <a:extLst>
              <a:ext uri="{FF2B5EF4-FFF2-40B4-BE49-F238E27FC236}">
                <a16:creationId xmlns:a16="http://schemas.microsoft.com/office/drawing/2014/main" id="{38DF7044-583A-4203-9C6D-921448A91A50}"/>
              </a:ext>
            </a:extLst>
          </p:cNvPr>
          <p:cNvSpPr>
            <a:spLocks noGrp="1"/>
          </p:cNvSpPr>
          <p:nvPr>
            <p:ph idx="1"/>
          </p:nvPr>
        </p:nvSpPr>
        <p:spPr>
          <a:xfrm>
            <a:off x="592214" y="1687898"/>
            <a:ext cx="11007571" cy="3734406"/>
          </a:xfrm>
        </p:spPr>
        <p:txBody>
          <a:bodyPr anchor="t">
            <a:normAutofit/>
          </a:bodyPr>
          <a:lstStyle>
            <a:lvl1pPr algn="l">
              <a:defRPr i="0">
                <a:solidFill>
                  <a:srgbClr val="103255"/>
                </a:solidFill>
              </a:defRPr>
            </a:lvl1pPr>
          </a:lstStyle>
          <a:p>
            <a:pPr marL="0" indent="0">
              <a:buNone/>
            </a:pPr>
            <a:endParaRPr lang="en-US" dirty="0"/>
          </a:p>
        </p:txBody>
      </p:sp>
      <p:sp>
        <p:nvSpPr>
          <p:cNvPr id="10" name="Title 1">
            <a:extLst>
              <a:ext uri="{FF2B5EF4-FFF2-40B4-BE49-F238E27FC236}">
                <a16:creationId xmlns:a16="http://schemas.microsoft.com/office/drawing/2014/main" id="{C029B455-9B8E-4FF6-9CB5-D43DF4F123C4}"/>
              </a:ext>
            </a:extLst>
          </p:cNvPr>
          <p:cNvSpPr>
            <a:spLocks noGrp="1"/>
          </p:cNvSpPr>
          <p:nvPr>
            <p:ph type="title"/>
          </p:nvPr>
        </p:nvSpPr>
        <p:spPr>
          <a:xfrm>
            <a:off x="592214" y="365125"/>
            <a:ext cx="11007571" cy="611419"/>
          </a:xfrm>
        </p:spPr>
        <p:txBody>
          <a:bodyPr>
            <a:normAutofit fontScale="90000"/>
          </a:bodyPr>
          <a:lstStyle>
            <a:lvl1pPr>
              <a:defRPr b="0"/>
            </a:lvl1pPr>
          </a:lstStyle>
          <a:p>
            <a:r>
              <a:rPr lang="en-US" b="1" dirty="0">
                <a:solidFill>
                  <a:schemeClr val="bg1"/>
                </a:solidFill>
                <a:latin typeface="+mn-lt"/>
              </a:rPr>
              <a:t>Project Description</a:t>
            </a:r>
          </a:p>
        </p:txBody>
      </p:sp>
      <p:pic>
        <p:nvPicPr>
          <p:cNvPr id="11" name="Picture 10">
            <a:extLst>
              <a:ext uri="{FF2B5EF4-FFF2-40B4-BE49-F238E27FC236}">
                <a16:creationId xmlns:a16="http://schemas.microsoft.com/office/drawing/2014/main" id="{5DAC539B-ECA7-4C11-98CB-E458987C0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1881" y="89716"/>
            <a:ext cx="1052052" cy="1052052"/>
          </a:xfrm>
          <a:prstGeom prst="rect">
            <a:avLst/>
          </a:prstGeom>
        </p:spPr>
      </p:pic>
      <p:sp>
        <p:nvSpPr>
          <p:cNvPr id="13" name="TextBox 12">
            <a:extLst>
              <a:ext uri="{FF2B5EF4-FFF2-40B4-BE49-F238E27FC236}">
                <a16:creationId xmlns:a16="http://schemas.microsoft.com/office/drawing/2014/main" id="{2E4FD7DA-BB58-43BC-B4B0-440F379915C8}"/>
              </a:ext>
            </a:extLst>
          </p:cNvPr>
          <p:cNvSpPr txBox="1"/>
          <p:nvPr userDrawn="1"/>
        </p:nvSpPr>
        <p:spPr>
          <a:xfrm>
            <a:off x="5572122" y="6454775"/>
            <a:ext cx="1047751" cy="276999"/>
          </a:xfrm>
          <a:prstGeom prst="rect">
            <a:avLst/>
          </a:prstGeom>
          <a:noFill/>
        </p:spPr>
        <p:txBody>
          <a:bodyPr wrap="square" rtlCol="0">
            <a:spAutoFit/>
          </a:bodyPr>
          <a:lstStyle/>
          <a:p>
            <a:pPr algn="ctr"/>
            <a:fld id="{E87789AE-2273-4F59-8F26-94E3F6A23C6D}" type="slidenum">
              <a:rPr lang="en-US" sz="1200" b="1" smtClean="0">
                <a:solidFill>
                  <a:srgbClr val="103255"/>
                </a:solidFill>
              </a:rPr>
              <a:pPr algn="ctr"/>
              <a:t>‹#›</a:t>
            </a:fld>
            <a:endParaRPr lang="en-US" sz="1200" b="1" dirty="0">
              <a:solidFill>
                <a:srgbClr val="103255"/>
              </a:solidFill>
            </a:endParaRPr>
          </a:p>
        </p:txBody>
      </p:sp>
    </p:spTree>
    <p:extLst>
      <p:ext uri="{BB962C8B-B14F-4D97-AF65-F5344CB8AC3E}">
        <p14:creationId xmlns:p14="http://schemas.microsoft.com/office/powerpoint/2010/main" val="3756351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520679-E839-473B-BC2A-237740DB959C}"/>
              </a:ext>
            </a:extLst>
          </p:cNvPr>
          <p:cNvSpPr/>
          <p:nvPr userDrawn="1"/>
        </p:nvSpPr>
        <p:spPr>
          <a:xfrm>
            <a:off x="0" y="0"/>
            <a:ext cx="12192000" cy="1322773"/>
          </a:xfrm>
          <a:prstGeom prst="rect">
            <a:avLst/>
          </a:prstGeom>
          <a:solidFill>
            <a:srgbClr val="10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Content Placeholder 2">
            <a:extLst>
              <a:ext uri="{FF2B5EF4-FFF2-40B4-BE49-F238E27FC236}">
                <a16:creationId xmlns:a16="http://schemas.microsoft.com/office/drawing/2014/main" id="{38DF7044-583A-4203-9C6D-921448A91A50}"/>
              </a:ext>
            </a:extLst>
          </p:cNvPr>
          <p:cNvSpPr>
            <a:spLocks noGrp="1"/>
          </p:cNvSpPr>
          <p:nvPr>
            <p:ph idx="1"/>
          </p:nvPr>
        </p:nvSpPr>
        <p:spPr>
          <a:xfrm>
            <a:off x="592214" y="1687898"/>
            <a:ext cx="11007571" cy="968216"/>
          </a:xfrm>
        </p:spPr>
        <p:txBody>
          <a:bodyPr anchor="t">
            <a:normAutofit/>
          </a:bodyPr>
          <a:lstStyle>
            <a:lvl1pPr algn="l">
              <a:defRPr i="0">
                <a:solidFill>
                  <a:srgbClr val="103255"/>
                </a:solidFill>
              </a:defRPr>
            </a:lvl1pPr>
          </a:lstStyle>
          <a:p>
            <a:pPr marL="0" indent="0">
              <a:buNone/>
            </a:pPr>
            <a:endParaRPr lang="en-US" dirty="0"/>
          </a:p>
        </p:txBody>
      </p:sp>
      <p:sp>
        <p:nvSpPr>
          <p:cNvPr id="10" name="Title 1">
            <a:extLst>
              <a:ext uri="{FF2B5EF4-FFF2-40B4-BE49-F238E27FC236}">
                <a16:creationId xmlns:a16="http://schemas.microsoft.com/office/drawing/2014/main" id="{C029B455-9B8E-4FF6-9CB5-D43DF4F123C4}"/>
              </a:ext>
            </a:extLst>
          </p:cNvPr>
          <p:cNvSpPr>
            <a:spLocks noGrp="1"/>
          </p:cNvSpPr>
          <p:nvPr>
            <p:ph type="title"/>
          </p:nvPr>
        </p:nvSpPr>
        <p:spPr>
          <a:xfrm>
            <a:off x="592214" y="365125"/>
            <a:ext cx="11007571" cy="611419"/>
          </a:xfrm>
        </p:spPr>
        <p:txBody>
          <a:bodyPr>
            <a:normAutofit fontScale="90000"/>
          </a:bodyPr>
          <a:lstStyle>
            <a:lvl1pPr>
              <a:defRPr b="0"/>
            </a:lvl1pPr>
          </a:lstStyle>
          <a:p>
            <a:r>
              <a:rPr lang="en-US" b="1" dirty="0">
                <a:solidFill>
                  <a:schemeClr val="bg1"/>
                </a:solidFill>
                <a:latin typeface="+mn-lt"/>
              </a:rPr>
              <a:t>Project Description</a:t>
            </a:r>
          </a:p>
        </p:txBody>
      </p:sp>
      <p:pic>
        <p:nvPicPr>
          <p:cNvPr id="11" name="Picture 10">
            <a:extLst>
              <a:ext uri="{FF2B5EF4-FFF2-40B4-BE49-F238E27FC236}">
                <a16:creationId xmlns:a16="http://schemas.microsoft.com/office/drawing/2014/main" id="{5DAC539B-ECA7-4C11-98CB-E458987C0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1881" y="89716"/>
            <a:ext cx="1052052" cy="1052052"/>
          </a:xfrm>
          <a:prstGeom prst="rect">
            <a:avLst/>
          </a:prstGeom>
        </p:spPr>
      </p:pic>
      <p:sp>
        <p:nvSpPr>
          <p:cNvPr id="13" name="TextBox 12">
            <a:extLst>
              <a:ext uri="{FF2B5EF4-FFF2-40B4-BE49-F238E27FC236}">
                <a16:creationId xmlns:a16="http://schemas.microsoft.com/office/drawing/2014/main" id="{2E4FD7DA-BB58-43BC-B4B0-440F379915C8}"/>
              </a:ext>
            </a:extLst>
          </p:cNvPr>
          <p:cNvSpPr txBox="1"/>
          <p:nvPr userDrawn="1"/>
        </p:nvSpPr>
        <p:spPr>
          <a:xfrm>
            <a:off x="5572122" y="6454775"/>
            <a:ext cx="1047751" cy="276999"/>
          </a:xfrm>
          <a:prstGeom prst="rect">
            <a:avLst/>
          </a:prstGeom>
          <a:noFill/>
        </p:spPr>
        <p:txBody>
          <a:bodyPr wrap="square" rtlCol="0">
            <a:spAutoFit/>
          </a:bodyPr>
          <a:lstStyle/>
          <a:p>
            <a:pPr algn="ctr"/>
            <a:fld id="{E87789AE-2273-4F59-8F26-94E3F6A23C6D}" type="slidenum">
              <a:rPr lang="en-US" sz="1200" b="1" smtClean="0">
                <a:solidFill>
                  <a:srgbClr val="103255"/>
                </a:solidFill>
              </a:rPr>
              <a:pPr algn="ctr"/>
              <a:t>‹#›</a:t>
            </a:fld>
            <a:endParaRPr lang="en-US" sz="1200" b="1" dirty="0">
              <a:solidFill>
                <a:srgbClr val="103255"/>
              </a:solidFill>
            </a:endParaRPr>
          </a:p>
        </p:txBody>
      </p:sp>
      <p:sp>
        <p:nvSpPr>
          <p:cNvPr id="2" name="Content Placeholder 2">
            <a:extLst>
              <a:ext uri="{FF2B5EF4-FFF2-40B4-BE49-F238E27FC236}">
                <a16:creationId xmlns:a16="http://schemas.microsoft.com/office/drawing/2014/main" id="{3BC4AED3-27CB-30B1-BE27-3CDBB194BE62}"/>
              </a:ext>
            </a:extLst>
          </p:cNvPr>
          <p:cNvSpPr>
            <a:spLocks noGrp="1"/>
          </p:cNvSpPr>
          <p:nvPr>
            <p:ph idx="10"/>
          </p:nvPr>
        </p:nvSpPr>
        <p:spPr>
          <a:xfrm>
            <a:off x="592214" y="2737995"/>
            <a:ext cx="11007571" cy="968216"/>
          </a:xfrm>
        </p:spPr>
        <p:txBody>
          <a:bodyPr anchor="t">
            <a:normAutofit/>
          </a:bodyPr>
          <a:lstStyle>
            <a:lvl1pPr algn="l">
              <a:defRPr i="0">
                <a:solidFill>
                  <a:srgbClr val="103255"/>
                </a:solidFill>
              </a:defRPr>
            </a:lvl1pPr>
          </a:lstStyle>
          <a:p>
            <a:pPr marL="0" indent="0">
              <a:buNone/>
            </a:pPr>
            <a:endParaRPr lang="en-US" dirty="0"/>
          </a:p>
        </p:txBody>
      </p:sp>
      <p:sp>
        <p:nvSpPr>
          <p:cNvPr id="3" name="Content Placeholder 2">
            <a:extLst>
              <a:ext uri="{FF2B5EF4-FFF2-40B4-BE49-F238E27FC236}">
                <a16:creationId xmlns:a16="http://schemas.microsoft.com/office/drawing/2014/main" id="{A177498C-F829-5C67-D9BE-50543F178786}"/>
              </a:ext>
            </a:extLst>
          </p:cNvPr>
          <p:cNvSpPr>
            <a:spLocks noGrp="1"/>
          </p:cNvSpPr>
          <p:nvPr>
            <p:ph idx="11"/>
          </p:nvPr>
        </p:nvSpPr>
        <p:spPr>
          <a:xfrm>
            <a:off x="592214" y="3788092"/>
            <a:ext cx="11007571" cy="968216"/>
          </a:xfrm>
        </p:spPr>
        <p:txBody>
          <a:bodyPr anchor="t">
            <a:normAutofit/>
          </a:bodyPr>
          <a:lstStyle>
            <a:lvl1pPr algn="l">
              <a:defRPr i="0">
                <a:solidFill>
                  <a:srgbClr val="103255"/>
                </a:solidFill>
              </a:defRPr>
            </a:lvl1pPr>
          </a:lstStyle>
          <a:p>
            <a:pPr marL="0" indent="0">
              <a:buNone/>
            </a:pPr>
            <a:endParaRPr lang="en-US" dirty="0"/>
          </a:p>
        </p:txBody>
      </p:sp>
      <p:sp>
        <p:nvSpPr>
          <p:cNvPr id="4" name="Content Placeholder 2">
            <a:extLst>
              <a:ext uri="{FF2B5EF4-FFF2-40B4-BE49-F238E27FC236}">
                <a16:creationId xmlns:a16="http://schemas.microsoft.com/office/drawing/2014/main" id="{11D65D74-1B5F-BA6D-B811-1BBA9B117042}"/>
              </a:ext>
            </a:extLst>
          </p:cNvPr>
          <p:cNvSpPr>
            <a:spLocks noGrp="1"/>
          </p:cNvSpPr>
          <p:nvPr>
            <p:ph idx="12"/>
          </p:nvPr>
        </p:nvSpPr>
        <p:spPr>
          <a:xfrm>
            <a:off x="592214" y="4838189"/>
            <a:ext cx="11007571" cy="968216"/>
          </a:xfrm>
        </p:spPr>
        <p:txBody>
          <a:bodyPr anchor="t">
            <a:normAutofit/>
          </a:bodyPr>
          <a:lstStyle>
            <a:lvl1pPr algn="l">
              <a:defRPr i="0">
                <a:solidFill>
                  <a:srgbClr val="103255"/>
                </a:solidFill>
              </a:defRPr>
            </a:lvl1pPr>
          </a:lstStyle>
          <a:p>
            <a:pPr marL="0" indent="0">
              <a:buNone/>
            </a:pPr>
            <a:endParaRPr lang="en-US" dirty="0"/>
          </a:p>
        </p:txBody>
      </p:sp>
    </p:spTree>
    <p:extLst>
      <p:ext uri="{BB962C8B-B14F-4D97-AF65-F5344CB8AC3E}">
        <p14:creationId xmlns:p14="http://schemas.microsoft.com/office/powerpoint/2010/main" val="1387686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520679-E839-473B-BC2A-237740DB959C}"/>
              </a:ext>
            </a:extLst>
          </p:cNvPr>
          <p:cNvSpPr/>
          <p:nvPr userDrawn="1"/>
        </p:nvSpPr>
        <p:spPr>
          <a:xfrm>
            <a:off x="0" y="0"/>
            <a:ext cx="12192000" cy="1322773"/>
          </a:xfrm>
          <a:prstGeom prst="rect">
            <a:avLst/>
          </a:prstGeom>
          <a:solidFill>
            <a:srgbClr val="10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Content Placeholder 2">
            <a:extLst>
              <a:ext uri="{FF2B5EF4-FFF2-40B4-BE49-F238E27FC236}">
                <a16:creationId xmlns:a16="http://schemas.microsoft.com/office/drawing/2014/main" id="{38DF7044-583A-4203-9C6D-921448A91A50}"/>
              </a:ext>
            </a:extLst>
          </p:cNvPr>
          <p:cNvSpPr>
            <a:spLocks noGrp="1"/>
          </p:cNvSpPr>
          <p:nvPr>
            <p:ph idx="1"/>
          </p:nvPr>
        </p:nvSpPr>
        <p:spPr>
          <a:xfrm>
            <a:off x="592215" y="1687898"/>
            <a:ext cx="3123442" cy="2492216"/>
          </a:xfrm>
        </p:spPr>
        <p:txBody>
          <a:bodyPr anchor="t">
            <a:normAutofit/>
          </a:bodyPr>
          <a:lstStyle>
            <a:lvl1pPr algn="l">
              <a:defRPr i="0">
                <a:solidFill>
                  <a:srgbClr val="103255"/>
                </a:solidFill>
              </a:defRPr>
            </a:lvl1pPr>
          </a:lstStyle>
          <a:p>
            <a:pPr marL="0" indent="0">
              <a:buNone/>
            </a:pPr>
            <a:endParaRPr lang="en-US" dirty="0"/>
          </a:p>
        </p:txBody>
      </p:sp>
      <p:sp>
        <p:nvSpPr>
          <p:cNvPr id="10" name="Title 1">
            <a:extLst>
              <a:ext uri="{FF2B5EF4-FFF2-40B4-BE49-F238E27FC236}">
                <a16:creationId xmlns:a16="http://schemas.microsoft.com/office/drawing/2014/main" id="{C029B455-9B8E-4FF6-9CB5-D43DF4F123C4}"/>
              </a:ext>
            </a:extLst>
          </p:cNvPr>
          <p:cNvSpPr>
            <a:spLocks noGrp="1"/>
          </p:cNvSpPr>
          <p:nvPr>
            <p:ph type="title"/>
          </p:nvPr>
        </p:nvSpPr>
        <p:spPr>
          <a:xfrm>
            <a:off x="592214" y="365125"/>
            <a:ext cx="11007571" cy="611419"/>
          </a:xfrm>
        </p:spPr>
        <p:txBody>
          <a:bodyPr>
            <a:normAutofit fontScale="90000"/>
          </a:bodyPr>
          <a:lstStyle>
            <a:lvl1pPr>
              <a:defRPr b="0"/>
            </a:lvl1pPr>
          </a:lstStyle>
          <a:p>
            <a:r>
              <a:rPr lang="en-US" b="1" dirty="0">
                <a:solidFill>
                  <a:schemeClr val="bg1"/>
                </a:solidFill>
                <a:latin typeface="+mn-lt"/>
              </a:rPr>
              <a:t>Project Description</a:t>
            </a:r>
          </a:p>
        </p:txBody>
      </p:sp>
      <p:pic>
        <p:nvPicPr>
          <p:cNvPr id="11" name="Picture 10">
            <a:extLst>
              <a:ext uri="{FF2B5EF4-FFF2-40B4-BE49-F238E27FC236}">
                <a16:creationId xmlns:a16="http://schemas.microsoft.com/office/drawing/2014/main" id="{5DAC539B-ECA7-4C11-98CB-E458987C0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1881" y="89716"/>
            <a:ext cx="1052052" cy="1052052"/>
          </a:xfrm>
          <a:prstGeom prst="rect">
            <a:avLst/>
          </a:prstGeom>
        </p:spPr>
      </p:pic>
      <p:sp>
        <p:nvSpPr>
          <p:cNvPr id="13" name="TextBox 12">
            <a:extLst>
              <a:ext uri="{FF2B5EF4-FFF2-40B4-BE49-F238E27FC236}">
                <a16:creationId xmlns:a16="http://schemas.microsoft.com/office/drawing/2014/main" id="{2E4FD7DA-BB58-43BC-B4B0-440F379915C8}"/>
              </a:ext>
            </a:extLst>
          </p:cNvPr>
          <p:cNvSpPr txBox="1"/>
          <p:nvPr userDrawn="1"/>
        </p:nvSpPr>
        <p:spPr>
          <a:xfrm>
            <a:off x="5572122" y="6454775"/>
            <a:ext cx="1047751" cy="276999"/>
          </a:xfrm>
          <a:prstGeom prst="rect">
            <a:avLst/>
          </a:prstGeom>
          <a:noFill/>
        </p:spPr>
        <p:txBody>
          <a:bodyPr wrap="square" rtlCol="0">
            <a:spAutoFit/>
          </a:bodyPr>
          <a:lstStyle/>
          <a:p>
            <a:pPr algn="ctr"/>
            <a:fld id="{E87789AE-2273-4F59-8F26-94E3F6A23C6D}" type="slidenum">
              <a:rPr lang="en-US" sz="1200" b="1" smtClean="0">
                <a:solidFill>
                  <a:srgbClr val="103255"/>
                </a:solidFill>
              </a:rPr>
              <a:pPr algn="ctr"/>
              <a:t>‹#›</a:t>
            </a:fld>
            <a:endParaRPr lang="en-US" sz="1200" b="1" dirty="0">
              <a:solidFill>
                <a:srgbClr val="103255"/>
              </a:solidFill>
            </a:endParaRPr>
          </a:p>
        </p:txBody>
      </p:sp>
      <p:sp>
        <p:nvSpPr>
          <p:cNvPr id="2" name="Content Placeholder 2">
            <a:extLst>
              <a:ext uri="{FF2B5EF4-FFF2-40B4-BE49-F238E27FC236}">
                <a16:creationId xmlns:a16="http://schemas.microsoft.com/office/drawing/2014/main" id="{25ACF583-6B9B-E0E6-DD6F-B468F366BE63}"/>
              </a:ext>
            </a:extLst>
          </p:cNvPr>
          <p:cNvSpPr>
            <a:spLocks noGrp="1"/>
          </p:cNvSpPr>
          <p:nvPr>
            <p:ph idx="10"/>
          </p:nvPr>
        </p:nvSpPr>
        <p:spPr>
          <a:xfrm>
            <a:off x="3901472" y="1687898"/>
            <a:ext cx="3123442" cy="2492216"/>
          </a:xfrm>
        </p:spPr>
        <p:txBody>
          <a:bodyPr anchor="t">
            <a:normAutofit/>
          </a:bodyPr>
          <a:lstStyle>
            <a:lvl1pPr algn="l">
              <a:defRPr i="0">
                <a:solidFill>
                  <a:srgbClr val="103255"/>
                </a:solidFill>
              </a:defRPr>
            </a:lvl1pPr>
          </a:lstStyle>
          <a:p>
            <a:pPr marL="0" indent="0">
              <a:buNone/>
            </a:pPr>
            <a:endParaRPr lang="en-US" dirty="0"/>
          </a:p>
        </p:txBody>
      </p:sp>
      <p:sp>
        <p:nvSpPr>
          <p:cNvPr id="3" name="Content Placeholder 2">
            <a:extLst>
              <a:ext uri="{FF2B5EF4-FFF2-40B4-BE49-F238E27FC236}">
                <a16:creationId xmlns:a16="http://schemas.microsoft.com/office/drawing/2014/main" id="{9AA077FD-F02E-7CCD-D839-5B355EB388A0}"/>
              </a:ext>
            </a:extLst>
          </p:cNvPr>
          <p:cNvSpPr>
            <a:spLocks noGrp="1"/>
          </p:cNvSpPr>
          <p:nvPr>
            <p:ph idx="11"/>
          </p:nvPr>
        </p:nvSpPr>
        <p:spPr>
          <a:xfrm>
            <a:off x="7210729" y="1687898"/>
            <a:ext cx="3123442" cy="2492216"/>
          </a:xfrm>
        </p:spPr>
        <p:txBody>
          <a:bodyPr anchor="t">
            <a:normAutofit/>
          </a:bodyPr>
          <a:lstStyle>
            <a:lvl1pPr algn="l">
              <a:defRPr i="0">
                <a:solidFill>
                  <a:srgbClr val="103255"/>
                </a:solidFill>
              </a:defRPr>
            </a:lvl1pPr>
          </a:lstStyle>
          <a:p>
            <a:pPr marL="0" indent="0">
              <a:buNone/>
            </a:pPr>
            <a:endParaRPr lang="en-US" dirty="0"/>
          </a:p>
        </p:txBody>
      </p:sp>
    </p:spTree>
    <p:extLst>
      <p:ext uri="{BB962C8B-B14F-4D97-AF65-F5344CB8AC3E}">
        <p14:creationId xmlns:p14="http://schemas.microsoft.com/office/powerpoint/2010/main" val="1900289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3378DF-3411-423E-A3BE-8BC4D9E7AD4D}"/>
              </a:ext>
            </a:extLst>
          </p:cNvPr>
          <p:cNvSpPr/>
          <p:nvPr userDrawn="1"/>
        </p:nvSpPr>
        <p:spPr>
          <a:xfrm>
            <a:off x="1509204" y="0"/>
            <a:ext cx="10682796" cy="6858000"/>
          </a:xfrm>
          <a:prstGeom prst="rect">
            <a:avLst/>
          </a:prstGeom>
          <a:solidFill>
            <a:srgbClr val="10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arallelogram 15">
            <a:extLst>
              <a:ext uri="{FF2B5EF4-FFF2-40B4-BE49-F238E27FC236}">
                <a16:creationId xmlns:a16="http://schemas.microsoft.com/office/drawing/2014/main" id="{467D6648-5053-4A44-A3B3-689B526CD0B6}"/>
              </a:ext>
            </a:extLst>
          </p:cNvPr>
          <p:cNvSpPr/>
          <p:nvPr userDrawn="1"/>
        </p:nvSpPr>
        <p:spPr>
          <a:xfrm>
            <a:off x="0" y="1"/>
            <a:ext cx="9828969" cy="6858000"/>
          </a:xfrm>
          <a:custGeom>
            <a:avLst/>
            <a:gdLst>
              <a:gd name="connsiteX0" fmla="*/ 0 w 10563171"/>
              <a:gd name="connsiteY0" fmla="*/ 6858000 h 6858000"/>
              <a:gd name="connsiteX1" fmla="*/ 1714500 w 10563171"/>
              <a:gd name="connsiteY1" fmla="*/ 0 h 6858000"/>
              <a:gd name="connsiteX2" fmla="*/ 10563171 w 10563171"/>
              <a:gd name="connsiteY2" fmla="*/ 0 h 6858000"/>
              <a:gd name="connsiteX3" fmla="*/ 8848671 w 10563171"/>
              <a:gd name="connsiteY3" fmla="*/ 6858000 h 6858000"/>
              <a:gd name="connsiteX4" fmla="*/ 0 w 10563171"/>
              <a:gd name="connsiteY4" fmla="*/ 6858000 h 6858000"/>
              <a:gd name="connsiteX0" fmla="*/ 0 w 10563171"/>
              <a:gd name="connsiteY0" fmla="*/ 6858000 h 6858000"/>
              <a:gd name="connsiteX1" fmla="*/ 3044537 w 10563171"/>
              <a:gd name="connsiteY1" fmla="*/ 92364 h 6858000"/>
              <a:gd name="connsiteX2" fmla="*/ 10563171 w 10563171"/>
              <a:gd name="connsiteY2" fmla="*/ 0 h 6858000"/>
              <a:gd name="connsiteX3" fmla="*/ 8848671 w 10563171"/>
              <a:gd name="connsiteY3" fmla="*/ 6858000 h 6858000"/>
              <a:gd name="connsiteX4" fmla="*/ 0 w 10563171"/>
              <a:gd name="connsiteY4" fmla="*/ 6858000 h 6858000"/>
              <a:gd name="connsiteX0" fmla="*/ 0 w 10563171"/>
              <a:gd name="connsiteY0" fmla="*/ 6858000 h 6858000"/>
              <a:gd name="connsiteX1" fmla="*/ 2822864 w 10563171"/>
              <a:gd name="connsiteY1" fmla="*/ 9237 h 6858000"/>
              <a:gd name="connsiteX2" fmla="*/ 10563171 w 10563171"/>
              <a:gd name="connsiteY2" fmla="*/ 0 h 6858000"/>
              <a:gd name="connsiteX3" fmla="*/ 8848671 w 10563171"/>
              <a:gd name="connsiteY3" fmla="*/ 6858000 h 6858000"/>
              <a:gd name="connsiteX4" fmla="*/ 0 w 10563171"/>
              <a:gd name="connsiteY4" fmla="*/ 6858000 h 6858000"/>
              <a:gd name="connsiteX0" fmla="*/ 1010227 w 7740307"/>
              <a:gd name="connsiteY0" fmla="*/ 6405418 h 6858000"/>
              <a:gd name="connsiteX1" fmla="*/ 0 w 7740307"/>
              <a:gd name="connsiteY1" fmla="*/ 9237 h 6858000"/>
              <a:gd name="connsiteX2" fmla="*/ 7740307 w 7740307"/>
              <a:gd name="connsiteY2" fmla="*/ 0 h 6858000"/>
              <a:gd name="connsiteX3" fmla="*/ 6025807 w 7740307"/>
              <a:gd name="connsiteY3" fmla="*/ 6858000 h 6858000"/>
              <a:gd name="connsiteX4" fmla="*/ 1010227 w 7740307"/>
              <a:gd name="connsiteY4" fmla="*/ 6405418 h 6858000"/>
              <a:gd name="connsiteX0" fmla="*/ 0 w 7742134"/>
              <a:gd name="connsiteY0" fmla="*/ 6858179 h 6858179"/>
              <a:gd name="connsiteX1" fmla="*/ 1827 w 7742134"/>
              <a:gd name="connsiteY1" fmla="*/ 9237 h 6858179"/>
              <a:gd name="connsiteX2" fmla="*/ 7742134 w 7742134"/>
              <a:gd name="connsiteY2" fmla="*/ 0 h 6858179"/>
              <a:gd name="connsiteX3" fmla="*/ 6027634 w 7742134"/>
              <a:gd name="connsiteY3" fmla="*/ 6858000 h 6858179"/>
              <a:gd name="connsiteX4" fmla="*/ 0 w 7742134"/>
              <a:gd name="connsiteY4" fmla="*/ 6858179 h 685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2134" h="6858179">
                <a:moveTo>
                  <a:pt x="0" y="6858179"/>
                </a:moveTo>
                <a:lnTo>
                  <a:pt x="1827" y="9237"/>
                </a:lnTo>
                <a:lnTo>
                  <a:pt x="7742134" y="0"/>
                </a:lnTo>
                <a:lnTo>
                  <a:pt x="6027634" y="6858000"/>
                </a:lnTo>
                <a:lnTo>
                  <a:pt x="0" y="68581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 name="Content Placeholder 2">
            <a:extLst>
              <a:ext uri="{FF2B5EF4-FFF2-40B4-BE49-F238E27FC236}">
                <a16:creationId xmlns:a16="http://schemas.microsoft.com/office/drawing/2014/main" id="{003F2313-05C3-48F4-B507-4E0092A5FB67}"/>
              </a:ext>
            </a:extLst>
          </p:cNvPr>
          <p:cNvSpPr>
            <a:spLocks noGrp="1"/>
          </p:cNvSpPr>
          <p:nvPr>
            <p:ph idx="1"/>
          </p:nvPr>
        </p:nvSpPr>
        <p:spPr>
          <a:xfrm>
            <a:off x="592214" y="1687898"/>
            <a:ext cx="8196679" cy="4402184"/>
          </a:xfrm>
        </p:spPr>
        <p:txBody>
          <a:bodyPr anchor="t">
            <a:normAutofit/>
          </a:bodyPr>
          <a:lstStyle>
            <a:lvl1pPr algn="l">
              <a:defRPr i="0">
                <a:solidFill>
                  <a:srgbClr val="103255"/>
                </a:solidFill>
              </a:defRPr>
            </a:lvl1pPr>
          </a:lstStyle>
          <a:p>
            <a:pPr marL="0" indent="0">
              <a:buNone/>
            </a:pPr>
            <a:endParaRPr lang="en-US" dirty="0"/>
          </a:p>
        </p:txBody>
      </p:sp>
      <p:sp>
        <p:nvSpPr>
          <p:cNvPr id="9" name="Title 1">
            <a:extLst>
              <a:ext uri="{FF2B5EF4-FFF2-40B4-BE49-F238E27FC236}">
                <a16:creationId xmlns:a16="http://schemas.microsoft.com/office/drawing/2014/main" id="{F449B09E-EF33-4153-B0DC-0E9A53E2F9B2}"/>
              </a:ext>
            </a:extLst>
          </p:cNvPr>
          <p:cNvSpPr>
            <a:spLocks noGrp="1"/>
          </p:cNvSpPr>
          <p:nvPr>
            <p:ph type="title"/>
          </p:nvPr>
        </p:nvSpPr>
        <p:spPr>
          <a:xfrm>
            <a:off x="592214" y="365125"/>
            <a:ext cx="8196679" cy="720752"/>
          </a:xfrm>
        </p:spPr>
        <p:txBody>
          <a:bodyPr>
            <a:normAutofit fontScale="90000"/>
          </a:bodyPr>
          <a:lstStyle/>
          <a:p>
            <a:r>
              <a:rPr lang="en-US" b="1" dirty="0">
                <a:solidFill>
                  <a:schemeClr val="bg1"/>
                </a:solidFill>
                <a:latin typeface="+mn-lt"/>
              </a:rPr>
              <a:t>Project Description</a:t>
            </a:r>
          </a:p>
        </p:txBody>
      </p:sp>
      <p:pic>
        <p:nvPicPr>
          <p:cNvPr id="11" name="Picture 10">
            <a:extLst>
              <a:ext uri="{FF2B5EF4-FFF2-40B4-BE49-F238E27FC236}">
                <a16:creationId xmlns:a16="http://schemas.microsoft.com/office/drawing/2014/main" id="{6C201B16-4B21-4764-A811-29CFB83BA2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3855" y="3429000"/>
            <a:ext cx="3288484" cy="3288484"/>
          </a:xfrm>
          <a:prstGeom prst="rect">
            <a:avLst/>
          </a:prstGeom>
        </p:spPr>
      </p:pic>
    </p:spTree>
    <p:extLst>
      <p:ext uri="{BB962C8B-B14F-4D97-AF65-F5344CB8AC3E}">
        <p14:creationId xmlns:p14="http://schemas.microsoft.com/office/powerpoint/2010/main" val="2502361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50E95C-2A14-4AFA-B745-9671C03E84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7969" y="2193264"/>
            <a:ext cx="1829327" cy="1827802"/>
          </a:xfrm>
          <a:prstGeom prst="rect">
            <a:avLst/>
          </a:prstGeom>
        </p:spPr>
      </p:pic>
      <p:cxnSp>
        <p:nvCxnSpPr>
          <p:cNvPr id="10" name="Straight Connector 9">
            <a:extLst>
              <a:ext uri="{FF2B5EF4-FFF2-40B4-BE49-F238E27FC236}">
                <a16:creationId xmlns:a16="http://schemas.microsoft.com/office/drawing/2014/main" id="{38EC7385-25A1-4620-93B7-8D7197AFE35F}"/>
              </a:ext>
            </a:extLst>
          </p:cNvPr>
          <p:cNvCxnSpPr>
            <a:cxnSpLocks/>
          </p:cNvCxnSpPr>
          <p:nvPr userDrawn="1"/>
        </p:nvCxnSpPr>
        <p:spPr>
          <a:xfrm>
            <a:off x="1330326" y="0"/>
            <a:ext cx="16355" cy="1837678"/>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sp>
        <p:nvSpPr>
          <p:cNvPr id="13" name="Date Placeholder 3">
            <a:extLst>
              <a:ext uri="{FF2B5EF4-FFF2-40B4-BE49-F238E27FC236}">
                <a16:creationId xmlns:a16="http://schemas.microsoft.com/office/drawing/2014/main" id="{C5151DD4-9261-48BD-A2B8-9BB84CCEC4AF}"/>
              </a:ext>
            </a:extLst>
          </p:cNvPr>
          <p:cNvSpPr>
            <a:spLocks noGrp="1"/>
          </p:cNvSpPr>
          <p:nvPr>
            <p:ph type="dt" sz="half" idx="10"/>
          </p:nvPr>
        </p:nvSpPr>
        <p:spPr>
          <a:xfrm>
            <a:off x="2817283" y="1017571"/>
            <a:ext cx="2743200" cy="365125"/>
          </a:xfrm>
        </p:spPr>
        <p:txBody>
          <a:bodyPr/>
          <a:lstStyle>
            <a:lvl1pPr>
              <a:defRPr>
                <a:solidFill>
                  <a:srgbClr val="103255"/>
                </a:solidFill>
              </a:defRPr>
            </a:lvl1pPr>
          </a:lstStyle>
          <a:p>
            <a:fld id="{BFC479A5-9518-47B4-87E9-BEBAC88FA744}" type="datetime1">
              <a:rPr lang="en-US" smtClean="0"/>
              <a:t>11/17/2022</a:t>
            </a:fld>
            <a:endParaRPr lang="en-US" dirty="0"/>
          </a:p>
        </p:txBody>
      </p:sp>
      <p:sp>
        <p:nvSpPr>
          <p:cNvPr id="14" name="Title 1">
            <a:extLst>
              <a:ext uri="{FF2B5EF4-FFF2-40B4-BE49-F238E27FC236}">
                <a16:creationId xmlns:a16="http://schemas.microsoft.com/office/drawing/2014/main" id="{537F2EB4-D9C9-4703-A24C-3B75E4CB3D6E}"/>
              </a:ext>
            </a:extLst>
          </p:cNvPr>
          <p:cNvSpPr>
            <a:spLocks noGrp="1"/>
          </p:cNvSpPr>
          <p:nvPr>
            <p:ph type="ctrTitle"/>
          </p:nvPr>
        </p:nvSpPr>
        <p:spPr>
          <a:xfrm>
            <a:off x="2817283" y="1704992"/>
            <a:ext cx="7525229" cy="2387600"/>
          </a:xfrm>
        </p:spPr>
        <p:txBody>
          <a:bodyPr>
            <a:normAutofit fontScale="90000"/>
          </a:bodyPr>
          <a:lstStyle>
            <a:lvl1pPr>
              <a:defRPr b="0" i="0" u="none">
                <a:solidFill>
                  <a:srgbClr val="103255"/>
                </a:solidFill>
                <a:latin typeface="+mn-lt"/>
              </a:defRPr>
            </a:lvl1pPr>
          </a:lstStyle>
          <a:p>
            <a:pPr algn="l"/>
            <a:endParaRPr lang="en-US" b="1" dirty="0">
              <a:solidFill>
                <a:schemeClr val="bg1"/>
              </a:solidFill>
              <a:latin typeface="+mn-lt"/>
            </a:endParaRPr>
          </a:p>
        </p:txBody>
      </p:sp>
      <p:sp>
        <p:nvSpPr>
          <p:cNvPr id="15" name="Subtitle 2">
            <a:extLst>
              <a:ext uri="{FF2B5EF4-FFF2-40B4-BE49-F238E27FC236}">
                <a16:creationId xmlns:a16="http://schemas.microsoft.com/office/drawing/2014/main" id="{D1DA3B7A-4129-4A88-AB61-B64F65138406}"/>
              </a:ext>
            </a:extLst>
          </p:cNvPr>
          <p:cNvSpPr>
            <a:spLocks noGrp="1"/>
          </p:cNvSpPr>
          <p:nvPr>
            <p:ph type="subTitle" idx="1"/>
          </p:nvPr>
        </p:nvSpPr>
        <p:spPr>
          <a:xfrm>
            <a:off x="2817284" y="4184667"/>
            <a:ext cx="6631618" cy="1655762"/>
          </a:xfrm>
        </p:spPr>
        <p:txBody>
          <a:bodyPr/>
          <a:lstStyle>
            <a:lvl1pPr marL="0" indent="0" algn="l">
              <a:buNone/>
              <a:defRPr>
                <a:solidFill>
                  <a:srgbClr val="103255"/>
                </a:solidFill>
                <a:latin typeface="+mn-lt"/>
              </a:defRPr>
            </a:lvl1pPr>
          </a:lstStyle>
          <a:p>
            <a:pPr algn="l"/>
            <a:endParaRPr lang="en-US" i="1" dirty="0">
              <a:solidFill>
                <a:schemeClr val="bg1"/>
              </a:solidFill>
            </a:endParaRPr>
          </a:p>
        </p:txBody>
      </p:sp>
      <p:cxnSp>
        <p:nvCxnSpPr>
          <p:cNvPr id="18" name="Straight Connector 17">
            <a:extLst>
              <a:ext uri="{FF2B5EF4-FFF2-40B4-BE49-F238E27FC236}">
                <a16:creationId xmlns:a16="http://schemas.microsoft.com/office/drawing/2014/main" id="{2B0BB287-B09B-49D5-A110-E95815EF2F6C}"/>
              </a:ext>
            </a:extLst>
          </p:cNvPr>
          <p:cNvCxnSpPr>
            <a:cxnSpLocks/>
          </p:cNvCxnSpPr>
          <p:nvPr userDrawn="1"/>
        </p:nvCxnSpPr>
        <p:spPr>
          <a:xfrm>
            <a:off x="1354938" y="4376652"/>
            <a:ext cx="0" cy="2481348"/>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671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871FD5-BB35-4299-9F1A-04548DCF2EC2}"/>
              </a:ext>
            </a:extLst>
          </p:cNvPr>
          <p:cNvSpPr>
            <a:spLocks noGrp="1"/>
          </p:cNvSpPr>
          <p:nvPr>
            <p:ph sz="half" idx="1"/>
          </p:nvPr>
        </p:nvSpPr>
        <p:spPr>
          <a:xfrm>
            <a:off x="592215" y="1687899"/>
            <a:ext cx="10761584" cy="3363496"/>
          </a:xfrm>
        </p:spPr>
        <p:txBody>
          <a:bodyPr/>
          <a:lstStyle>
            <a:lvl1pPr>
              <a:defRPr>
                <a:solidFill>
                  <a:srgbClr val="103255"/>
                </a:solidFill>
                <a:latin typeface="+mn-lt"/>
              </a:defRPr>
            </a:lvl1pPr>
            <a:lvl2pPr>
              <a:defRPr>
                <a:solidFill>
                  <a:srgbClr val="103255"/>
                </a:solidFill>
                <a:latin typeface="+mn-lt"/>
              </a:defRPr>
            </a:lvl2pPr>
            <a:lvl3pPr>
              <a:defRPr>
                <a:solidFill>
                  <a:srgbClr val="103255"/>
                </a:solidFill>
                <a:latin typeface="+mn-lt"/>
              </a:defRPr>
            </a:lvl3pPr>
            <a:lvl4pPr>
              <a:defRPr>
                <a:solidFill>
                  <a:srgbClr val="103255"/>
                </a:solidFill>
                <a:latin typeface="+mn-lt"/>
              </a:defRPr>
            </a:lvl4pPr>
            <a:lvl5pPr>
              <a:defRPr>
                <a:solidFill>
                  <a:srgbClr val="103255"/>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a:extLst>
              <a:ext uri="{FF2B5EF4-FFF2-40B4-BE49-F238E27FC236}">
                <a16:creationId xmlns:a16="http://schemas.microsoft.com/office/drawing/2014/main" id="{E8797325-D6C9-46F1-B91F-BC2C69751816}"/>
              </a:ext>
            </a:extLst>
          </p:cNvPr>
          <p:cNvSpPr txBox="1"/>
          <p:nvPr userDrawn="1"/>
        </p:nvSpPr>
        <p:spPr>
          <a:xfrm>
            <a:off x="838199" y="6118741"/>
            <a:ext cx="1047751" cy="276999"/>
          </a:xfrm>
          <a:prstGeom prst="rect">
            <a:avLst/>
          </a:prstGeom>
          <a:noFill/>
        </p:spPr>
        <p:txBody>
          <a:bodyPr wrap="square" rtlCol="0">
            <a:spAutoFit/>
          </a:bodyPr>
          <a:lstStyle/>
          <a:p>
            <a:fld id="{E87789AE-2273-4F59-8F26-94E3F6A23C6D}" type="slidenum">
              <a:rPr lang="en-US" sz="1200" b="1" smtClean="0">
                <a:solidFill>
                  <a:srgbClr val="103255"/>
                </a:solidFill>
              </a:rPr>
              <a:t>‹#›</a:t>
            </a:fld>
            <a:endParaRPr lang="en-US" sz="1200" b="1" dirty="0">
              <a:solidFill>
                <a:srgbClr val="103255"/>
              </a:solidFill>
            </a:endParaRPr>
          </a:p>
        </p:txBody>
      </p:sp>
      <p:sp>
        <p:nvSpPr>
          <p:cNvPr id="13" name="Rectangle 12">
            <a:extLst>
              <a:ext uri="{FF2B5EF4-FFF2-40B4-BE49-F238E27FC236}">
                <a16:creationId xmlns:a16="http://schemas.microsoft.com/office/drawing/2014/main" id="{D3C90DAE-C139-4F57-9E1B-5F70B938E61A}"/>
              </a:ext>
            </a:extLst>
          </p:cNvPr>
          <p:cNvSpPr/>
          <p:nvPr userDrawn="1"/>
        </p:nvSpPr>
        <p:spPr>
          <a:xfrm>
            <a:off x="0" y="0"/>
            <a:ext cx="12192000" cy="1322773"/>
          </a:xfrm>
          <a:prstGeom prst="rect">
            <a:avLst/>
          </a:prstGeom>
          <a:solidFill>
            <a:srgbClr val="10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itle 1">
            <a:extLst>
              <a:ext uri="{FF2B5EF4-FFF2-40B4-BE49-F238E27FC236}">
                <a16:creationId xmlns:a16="http://schemas.microsoft.com/office/drawing/2014/main" id="{BFBF52BD-25E3-49D1-A75F-486C4365B509}"/>
              </a:ext>
            </a:extLst>
          </p:cNvPr>
          <p:cNvSpPr>
            <a:spLocks noGrp="1"/>
          </p:cNvSpPr>
          <p:nvPr>
            <p:ph type="title"/>
          </p:nvPr>
        </p:nvSpPr>
        <p:spPr>
          <a:xfrm>
            <a:off x="592214" y="365125"/>
            <a:ext cx="8196679" cy="720752"/>
          </a:xfrm>
        </p:spPr>
        <p:txBody>
          <a:bodyPr>
            <a:normAutofit fontScale="90000"/>
          </a:bodyPr>
          <a:lstStyle>
            <a:lvl1pPr>
              <a:defRPr>
                <a:solidFill>
                  <a:schemeClr val="bg1"/>
                </a:solidFill>
                <a:latin typeface="+mn-lt"/>
              </a:defRPr>
            </a:lvl1pPr>
          </a:lstStyle>
          <a:p>
            <a:endParaRPr lang="en-US" b="1" dirty="0">
              <a:solidFill>
                <a:schemeClr val="bg1"/>
              </a:solidFill>
              <a:latin typeface="+mn-lt"/>
            </a:endParaRPr>
          </a:p>
        </p:txBody>
      </p:sp>
      <p:pic>
        <p:nvPicPr>
          <p:cNvPr id="15" name="Picture 14">
            <a:extLst>
              <a:ext uri="{FF2B5EF4-FFF2-40B4-BE49-F238E27FC236}">
                <a16:creationId xmlns:a16="http://schemas.microsoft.com/office/drawing/2014/main" id="{0A7C227D-F7BD-4BB6-A089-281C16C712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7590" y="5290498"/>
            <a:ext cx="1307295" cy="1306205"/>
          </a:xfrm>
          <a:prstGeom prst="rect">
            <a:avLst/>
          </a:prstGeom>
        </p:spPr>
      </p:pic>
      <p:cxnSp>
        <p:nvCxnSpPr>
          <p:cNvPr id="17" name="Straight Connector 16">
            <a:extLst>
              <a:ext uri="{FF2B5EF4-FFF2-40B4-BE49-F238E27FC236}">
                <a16:creationId xmlns:a16="http://schemas.microsoft.com/office/drawing/2014/main" id="{EB033E6C-4A55-418D-8F6D-C4F58270B29A}"/>
              </a:ext>
            </a:extLst>
          </p:cNvPr>
          <p:cNvCxnSpPr>
            <a:cxnSpLocks/>
          </p:cNvCxnSpPr>
          <p:nvPr userDrawn="1"/>
        </p:nvCxnSpPr>
        <p:spPr>
          <a:xfrm flipH="1">
            <a:off x="1" y="5934075"/>
            <a:ext cx="5051393" cy="0"/>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A31137-2BCE-48AF-8B70-EB10A69431C0}"/>
              </a:ext>
            </a:extLst>
          </p:cNvPr>
          <p:cNvCxnSpPr>
            <a:cxnSpLocks/>
          </p:cNvCxnSpPr>
          <p:nvPr userDrawn="1"/>
        </p:nvCxnSpPr>
        <p:spPr>
          <a:xfrm flipH="1">
            <a:off x="7140607" y="5934075"/>
            <a:ext cx="5051393" cy="0"/>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82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8797325-D6C9-46F1-B91F-BC2C69751816}"/>
              </a:ext>
            </a:extLst>
          </p:cNvPr>
          <p:cNvSpPr txBox="1"/>
          <p:nvPr userDrawn="1"/>
        </p:nvSpPr>
        <p:spPr>
          <a:xfrm>
            <a:off x="838199" y="6118741"/>
            <a:ext cx="1047751" cy="276999"/>
          </a:xfrm>
          <a:prstGeom prst="rect">
            <a:avLst/>
          </a:prstGeom>
          <a:noFill/>
        </p:spPr>
        <p:txBody>
          <a:bodyPr wrap="square" rtlCol="0">
            <a:spAutoFit/>
          </a:bodyPr>
          <a:lstStyle/>
          <a:p>
            <a:fld id="{E87789AE-2273-4F59-8F26-94E3F6A23C6D}" type="slidenum">
              <a:rPr lang="en-US" sz="1200" b="1" smtClean="0">
                <a:solidFill>
                  <a:srgbClr val="103255"/>
                </a:solidFill>
              </a:rPr>
              <a:t>‹#›</a:t>
            </a:fld>
            <a:endParaRPr lang="en-US" sz="1200" b="1" dirty="0">
              <a:solidFill>
                <a:srgbClr val="103255"/>
              </a:solidFill>
            </a:endParaRPr>
          </a:p>
        </p:txBody>
      </p:sp>
      <p:sp>
        <p:nvSpPr>
          <p:cNvPr id="13" name="Rectangle 12">
            <a:extLst>
              <a:ext uri="{FF2B5EF4-FFF2-40B4-BE49-F238E27FC236}">
                <a16:creationId xmlns:a16="http://schemas.microsoft.com/office/drawing/2014/main" id="{D3C90DAE-C139-4F57-9E1B-5F70B938E61A}"/>
              </a:ext>
            </a:extLst>
          </p:cNvPr>
          <p:cNvSpPr/>
          <p:nvPr userDrawn="1"/>
        </p:nvSpPr>
        <p:spPr>
          <a:xfrm>
            <a:off x="0" y="0"/>
            <a:ext cx="12192000" cy="1322773"/>
          </a:xfrm>
          <a:prstGeom prst="rect">
            <a:avLst/>
          </a:prstGeom>
          <a:solidFill>
            <a:srgbClr val="10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itle 1">
            <a:extLst>
              <a:ext uri="{FF2B5EF4-FFF2-40B4-BE49-F238E27FC236}">
                <a16:creationId xmlns:a16="http://schemas.microsoft.com/office/drawing/2014/main" id="{BFBF52BD-25E3-49D1-A75F-486C4365B509}"/>
              </a:ext>
            </a:extLst>
          </p:cNvPr>
          <p:cNvSpPr>
            <a:spLocks noGrp="1"/>
          </p:cNvSpPr>
          <p:nvPr>
            <p:ph type="title" hasCustomPrompt="1"/>
          </p:nvPr>
        </p:nvSpPr>
        <p:spPr>
          <a:xfrm>
            <a:off x="592214" y="365125"/>
            <a:ext cx="8196679" cy="720752"/>
          </a:xfrm>
        </p:spPr>
        <p:txBody>
          <a:bodyPr>
            <a:normAutofit fontScale="90000"/>
          </a:bodyPr>
          <a:lstStyle>
            <a:lvl1pPr>
              <a:defRPr>
                <a:solidFill>
                  <a:schemeClr val="bg1"/>
                </a:solidFill>
              </a:defRPr>
            </a:lvl1pPr>
          </a:lstStyle>
          <a:p>
            <a:r>
              <a:rPr lang="en-US" b="1" dirty="0">
                <a:solidFill>
                  <a:schemeClr val="bg1"/>
                </a:solidFill>
                <a:latin typeface="+mn-lt"/>
              </a:rPr>
              <a:t>Project Partners</a:t>
            </a:r>
          </a:p>
        </p:txBody>
      </p:sp>
      <p:pic>
        <p:nvPicPr>
          <p:cNvPr id="15" name="Picture 14">
            <a:extLst>
              <a:ext uri="{FF2B5EF4-FFF2-40B4-BE49-F238E27FC236}">
                <a16:creationId xmlns:a16="http://schemas.microsoft.com/office/drawing/2014/main" id="{1B127932-98ED-4BE5-AD54-F546EB5CE8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4055" y="2734239"/>
            <a:ext cx="2058958" cy="741225"/>
          </a:xfrm>
          <a:prstGeom prst="rect">
            <a:avLst/>
          </a:prstGeom>
        </p:spPr>
      </p:pic>
      <p:pic>
        <p:nvPicPr>
          <p:cNvPr id="17" name="Picture 16">
            <a:extLst>
              <a:ext uri="{FF2B5EF4-FFF2-40B4-BE49-F238E27FC236}">
                <a16:creationId xmlns:a16="http://schemas.microsoft.com/office/drawing/2014/main" id="{1BC9DF47-3C61-4C42-94EF-58903AC3EF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65659" y="2187018"/>
            <a:ext cx="1921489" cy="1381994"/>
          </a:xfrm>
          <a:prstGeom prst="rect">
            <a:avLst/>
          </a:prstGeom>
        </p:spPr>
      </p:pic>
      <p:pic>
        <p:nvPicPr>
          <p:cNvPr id="18" name="Picture 17">
            <a:extLst>
              <a:ext uri="{FF2B5EF4-FFF2-40B4-BE49-F238E27FC236}">
                <a16:creationId xmlns:a16="http://schemas.microsoft.com/office/drawing/2014/main" id="{A05E1CBF-65BF-454F-AE77-B48A602C19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4328" y="2281593"/>
            <a:ext cx="2486472" cy="1405397"/>
          </a:xfrm>
          <a:prstGeom prst="rect">
            <a:avLst/>
          </a:prstGeom>
        </p:spPr>
      </p:pic>
      <p:pic>
        <p:nvPicPr>
          <p:cNvPr id="19" name="Picture 18">
            <a:extLst>
              <a:ext uri="{FF2B5EF4-FFF2-40B4-BE49-F238E27FC236}">
                <a16:creationId xmlns:a16="http://schemas.microsoft.com/office/drawing/2014/main" id="{7D28F4AB-0938-431C-A3F8-9CF869404E6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96268" y="2734240"/>
            <a:ext cx="2256136" cy="850080"/>
          </a:xfrm>
          <a:prstGeom prst="rect">
            <a:avLst/>
          </a:prstGeom>
        </p:spPr>
      </p:pic>
      <p:pic>
        <p:nvPicPr>
          <p:cNvPr id="20" name="Picture 19">
            <a:extLst>
              <a:ext uri="{FF2B5EF4-FFF2-40B4-BE49-F238E27FC236}">
                <a16:creationId xmlns:a16="http://schemas.microsoft.com/office/drawing/2014/main" id="{3C725090-D570-49AC-B99C-D775A7227E4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37590" y="5290498"/>
            <a:ext cx="1307295" cy="1306205"/>
          </a:xfrm>
          <a:prstGeom prst="rect">
            <a:avLst/>
          </a:prstGeom>
        </p:spPr>
      </p:pic>
      <p:cxnSp>
        <p:nvCxnSpPr>
          <p:cNvPr id="21" name="Straight Connector 20">
            <a:extLst>
              <a:ext uri="{FF2B5EF4-FFF2-40B4-BE49-F238E27FC236}">
                <a16:creationId xmlns:a16="http://schemas.microsoft.com/office/drawing/2014/main" id="{0D913713-D127-4BCA-8826-E22930B81581}"/>
              </a:ext>
            </a:extLst>
          </p:cNvPr>
          <p:cNvCxnSpPr>
            <a:cxnSpLocks/>
          </p:cNvCxnSpPr>
          <p:nvPr userDrawn="1"/>
        </p:nvCxnSpPr>
        <p:spPr>
          <a:xfrm flipH="1">
            <a:off x="1" y="5934075"/>
            <a:ext cx="5051393" cy="0"/>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D9C9A53-F22E-410C-A31A-07AF06642A80}"/>
              </a:ext>
            </a:extLst>
          </p:cNvPr>
          <p:cNvCxnSpPr>
            <a:cxnSpLocks/>
          </p:cNvCxnSpPr>
          <p:nvPr userDrawn="1"/>
        </p:nvCxnSpPr>
        <p:spPr>
          <a:xfrm flipH="1">
            <a:off x="7140607" y="5934075"/>
            <a:ext cx="5051393" cy="0"/>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15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C1FA-A17A-4409-9EDB-B78E08F62478}"/>
              </a:ext>
            </a:extLst>
          </p:cNvPr>
          <p:cNvSpPr>
            <a:spLocks noGrp="1"/>
          </p:cNvSpPr>
          <p:nvPr>
            <p:ph type="title"/>
          </p:nvPr>
        </p:nvSpPr>
        <p:spPr/>
        <p:txBody>
          <a:bodyPr/>
          <a:lstStyle>
            <a:lvl1pPr>
              <a:defRPr b="1">
                <a:solidFill>
                  <a:srgbClr val="10325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E3871FD5-BB35-4299-9F1A-04548DCF2EC2}"/>
              </a:ext>
            </a:extLst>
          </p:cNvPr>
          <p:cNvSpPr>
            <a:spLocks noGrp="1"/>
          </p:cNvSpPr>
          <p:nvPr>
            <p:ph sz="half" idx="1"/>
          </p:nvPr>
        </p:nvSpPr>
        <p:spPr>
          <a:xfrm>
            <a:off x="838199" y="1825625"/>
            <a:ext cx="6419851" cy="3280202"/>
          </a:xfrm>
        </p:spPr>
        <p:txBody>
          <a:bodyPr/>
          <a:lstStyle>
            <a:lvl1pPr>
              <a:defRPr>
                <a:solidFill>
                  <a:srgbClr val="103255"/>
                </a:solidFill>
                <a:latin typeface="+mn-lt"/>
              </a:defRPr>
            </a:lvl1pPr>
            <a:lvl2pPr>
              <a:defRPr>
                <a:solidFill>
                  <a:srgbClr val="103255"/>
                </a:solidFill>
                <a:latin typeface="+mn-lt"/>
              </a:defRPr>
            </a:lvl2pPr>
            <a:lvl3pPr>
              <a:defRPr>
                <a:solidFill>
                  <a:srgbClr val="103255"/>
                </a:solidFill>
                <a:latin typeface="+mn-lt"/>
              </a:defRPr>
            </a:lvl3pPr>
            <a:lvl4pPr>
              <a:defRPr>
                <a:solidFill>
                  <a:srgbClr val="103255"/>
                </a:solidFill>
                <a:latin typeface="+mn-lt"/>
              </a:defRPr>
            </a:lvl4pPr>
            <a:lvl5pPr>
              <a:defRPr>
                <a:solidFill>
                  <a:srgbClr val="103255"/>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8C8364B1-89F4-4C63-B724-A5785866C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590" y="5290498"/>
            <a:ext cx="1307295" cy="1306205"/>
          </a:xfrm>
          <a:prstGeom prst="rect">
            <a:avLst/>
          </a:prstGeom>
        </p:spPr>
      </p:pic>
      <p:cxnSp>
        <p:nvCxnSpPr>
          <p:cNvPr id="11" name="Straight Connector 10">
            <a:extLst>
              <a:ext uri="{FF2B5EF4-FFF2-40B4-BE49-F238E27FC236}">
                <a16:creationId xmlns:a16="http://schemas.microsoft.com/office/drawing/2014/main" id="{49EC522B-E88D-4714-86D9-DB4181D2E67E}"/>
              </a:ext>
            </a:extLst>
          </p:cNvPr>
          <p:cNvCxnSpPr>
            <a:cxnSpLocks/>
          </p:cNvCxnSpPr>
          <p:nvPr userDrawn="1"/>
        </p:nvCxnSpPr>
        <p:spPr>
          <a:xfrm flipH="1">
            <a:off x="1" y="5934075"/>
            <a:ext cx="5051393" cy="0"/>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8797325-D6C9-46F1-B91F-BC2C69751816}"/>
              </a:ext>
            </a:extLst>
          </p:cNvPr>
          <p:cNvSpPr txBox="1"/>
          <p:nvPr userDrawn="1"/>
        </p:nvSpPr>
        <p:spPr>
          <a:xfrm>
            <a:off x="838199" y="6118741"/>
            <a:ext cx="1047751" cy="276999"/>
          </a:xfrm>
          <a:prstGeom prst="rect">
            <a:avLst/>
          </a:prstGeom>
          <a:noFill/>
        </p:spPr>
        <p:txBody>
          <a:bodyPr wrap="square" rtlCol="0">
            <a:spAutoFit/>
          </a:bodyPr>
          <a:lstStyle/>
          <a:p>
            <a:fld id="{E87789AE-2273-4F59-8F26-94E3F6A23C6D}" type="slidenum">
              <a:rPr lang="en-US" sz="1200" b="1" smtClean="0">
                <a:solidFill>
                  <a:srgbClr val="103255"/>
                </a:solidFill>
              </a:rPr>
              <a:t>‹#›</a:t>
            </a:fld>
            <a:endParaRPr lang="en-US" sz="1200" b="1" dirty="0">
              <a:solidFill>
                <a:srgbClr val="103255"/>
              </a:solidFill>
            </a:endParaRPr>
          </a:p>
        </p:txBody>
      </p:sp>
      <p:sp>
        <p:nvSpPr>
          <p:cNvPr id="13" name="Content Placeholder 2">
            <a:extLst>
              <a:ext uri="{FF2B5EF4-FFF2-40B4-BE49-F238E27FC236}">
                <a16:creationId xmlns:a16="http://schemas.microsoft.com/office/drawing/2014/main" id="{4F38605E-E920-446C-8707-A5DDAFAD71A1}"/>
              </a:ext>
            </a:extLst>
          </p:cNvPr>
          <p:cNvSpPr>
            <a:spLocks noGrp="1"/>
          </p:cNvSpPr>
          <p:nvPr>
            <p:ph sz="half" idx="10"/>
          </p:nvPr>
        </p:nvSpPr>
        <p:spPr>
          <a:xfrm>
            <a:off x="7486348" y="1825625"/>
            <a:ext cx="3867452" cy="3280202"/>
          </a:xfrm>
        </p:spPr>
        <p:txBody>
          <a:bodyPr/>
          <a:lstStyle>
            <a:lvl1pPr>
              <a:defRPr>
                <a:solidFill>
                  <a:srgbClr val="103255"/>
                </a:solidFill>
                <a:latin typeface="+mn-lt"/>
              </a:defRPr>
            </a:lvl1pPr>
            <a:lvl2pPr>
              <a:defRPr>
                <a:solidFill>
                  <a:srgbClr val="103255"/>
                </a:solidFill>
                <a:latin typeface="+mn-lt"/>
              </a:defRPr>
            </a:lvl2pPr>
            <a:lvl3pPr>
              <a:defRPr>
                <a:solidFill>
                  <a:srgbClr val="103255"/>
                </a:solidFill>
                <a:latin typeface="+mn-lt"/>
              </a:defRPr>
            </a:lvl3pPr>
            <a:lvl4pPr>
              <a:defRPr>
                <a:solidFill>
                  <a:srgbClr val="103255"/>
                </a:solidFill>
                <a:latin typeface="+mn-lt"/>
              </a:defRPr>
            </a:lvl4pPr>
            <a:lvl5pPr>
              <a:defRPr>
                <a:solidFill>
                  <a:srgbClr val="103255"/>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33669720-660D-46B3-838D-8B66CD2FAE9C}"/>
              </a:ext>
            </a:extLst>
          </p:cNvPr>
          <p:cNvCxnSpPr>
            <a:cxnSpLocks/>
          </p:cNvCxnSpPr>
          <p:nvPr userDrawn="1"/>
        </p:nvCxnSpPr>
        <p:spPr>
          <a:xfrm flipH="1">
            <a:off x="7140607" y="5934075"/>
            <a:ext cx="5051393" cy="0"/>
          </a:xfrm>
          <a:prstGeom prst="line">
            <a:avLst/>
          </a:prstGeom>
          <a:ln w="12700">
            <a:solidFill>
              <a:srgbClr val="1032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039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F83E47-AF88-45CF-AF63-23C850A8DD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A33F-F6BB-48FC-8B51-3C278997A3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64A196-FC7C-4C23-A33B-2C003320CC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4F90BA-3D5F-45A6-B1D7-58D7B83F480E}" type="datetime1">
              <a:rPr lang="en-US" smtClean="0"/>
              <a:t>11/17/2022</a:t>
            </a:fld>
            <a:endParaRPr lang="en-US"/>
          </a:p>
        </p:txBody>
      </p:sp>
      <p:sp>
        <p:nvSpPr>
          <p:cNvPr id="5" name="Footer Placeholder 4">
            <a:extLst>
              <a:ext uri="{FF2B5EF4-FFF2-40B4-BE49-F238E27FC236}">
                <a16:creationId xmlns:a16="http://schemas.microsoft.com/office/drawing/2014/main" id="{6DC3AEEE-C46D-4824-89EC-24B53EB26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593840-0858-4837-8084-A90C17F49C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55531-C1B9-4BAE-B7C4-BD4221229757}" type="slidenum">
              <a:rPr lang="en-US" smtClean="0"/>
              <a:t>‹#›</a:t>
            </a:fld>
            <a:endParaRPr lang="en-US"/>
          </a:p>
        </p:txBody>
      </p:sp>
    </p:spTree>
    <p:extLst>
      <p:ext uri="{BB962C8B-B14F-4D97-AF65-F5344CB8AC3E}">
        <p14:creationId xmlns:p14="http://schemas.microsoft.com/office/powerpoint/2010/main" val="1404145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6" r:id="rId4"/>
    <p:sldLayoutId id="2147483654" r:id="rId5"/>
    <p:sldLayoutId id="2147483651" r:id="rId6"/>
    <p:sldLayoutId id="2147483652" r:id="rId7"/>
    <p:sldLayoutId id="2147483655" r:id="rId8"/>
    <p:sldLayoutId id="2147483653" r:id="rId9"/>
    <p:sldLayoutId id="2147483658"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wusa9.com/embeds/video/65-83d252c1-2150-4927-a487-bd317e8dae8e/iframe?jwsource=c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theiacp.org/sites/default/files/2020-03/SP%20Poster_2019.pdf"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1FD8527-BD3A-4866-A147-46530352189D}"/>
              </a:ext>
              <a:ext uri="{C183D7F6-B498-43B3-948B-1728B52AA6E4}">
                <adec:decorative xmlns:adec="http://schemas.microsoft.com/office/drawing/2017/decorative" val="1"/>
              </a:ext>
            </a:extLst>
          </p:cNvPr>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Title 28">
            <a:extLst>
              <a:ext uri="{FF2B5EF4-FFF2-40B4-BE49-F238E27FC236}">
                <a16:creationId xmlns:a16="http://schemas.microsoft.com/office/drawing/2014/main" id="{BAF0A6AF-3B14-4C8E-A620-C43A1CD3DB9F}"/>
              </a:ext>
            </a:extLst>
          </p:cNvPr>
          <p:cNvSpPr txBox="1">
            <a:spLocks noGrp="1"/>
          </p:cNvSpPr>
          <p:nvPr>
            <p:ph type="title" idx="4294967295"/>
          </p:nvPr>
        </p:nvSpPr>
        <p:spPr>
          <a:xfrm>
            <a:off x="85878" y="1002253"/>
            <a:ext cx="12079262"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mn-lt"/>
                <a:ea typeface="+mn-ea"/>
                <a:cs typeface="+mn-cs"/>
              </a:rPr>
              <a:t>Prioritizing Officer Mental Health, Wellness, and Resilience </a:t>
            </a:r>
          </a:p>
        </p:txBody>
      </p:sp>
      <p:grpSp>
        <p:nvGrpSpPr>
          <p:cNvPr id="38" name="Group 37">
            <a:extLst>
              <a:ext uri="{FF2B5EF4-FFF2-40B4-BE49-F238E27FC236}">
                <a16:creationId xmlns:a16="http://schemas.microsoft.com/office/drawing/2014/main" id="{294EA0C3-0319-4CFF-BD76-B8E7AA06BB83}"/>
              </a:ext>
              <a:ext uri="{C183D7F6-B498-43B3-948B-1728B52AA6E4}">
                <adec:decorative xmlns:adec="http://schemas.microsoft.com/office/drawing/2017/decorative" val="1"/>
              </a:ext>
            </a:extLst>
          </p:cNvPr>
          <p:cNvGrpSpPr/>
          <p:nvPr/>
        </p:nvGrpSpPr>
        <p:grpSpPr>
          <a:xfrm>
            <a:off x="-11148" y="3282662"/>
            <a:ext cx="9341963" cy="131244"/>
            <a:chOff x="0" y="2754254"/>
            <a:chExt cx="9341963" cy="131244"/>
          </a:xfrm>
        </p:grpSpPr>
        <p:cxnSp>
          <p:nvCxnSpPr>
            <p:cNvPr id="36" name="Straight Connector 35">
              <a:extLst>
                <a:ext uri="{FF2B5EF4-FFF2-40B4-BE49-F238E27FC236}">
                  <a16:creationId xmlns:a16="http://schemas.microsoft.com/office/drawing/2014/main" id="{8FC357B9-C2DE-47FE-982D-3067AD4A245A}"/>
                </a:ext>
              </a:extLst>
            </p:cNvPr>
            <p:cNvCxnSpPr/>
            <p:nvPr/>
          </p:nvCxnSpPr>
          <p:spPr>
            <a:xfrm>
              <a:off x="0" y="2810083"/>
              <a:ext cx="9315103"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A756726F-FBFF-4E4A-AC27-9F4766A31045}"/>
                </a:ext>
              </a:extLst>
            </p:cNvPr>
            <p:cNvSpPr/>
            <p:nvPr/>
          </p:nvSpPr>
          <p:spPr>
            <a:xfrm>
              <a:off x="9228842" y="2754254"/>
              <a:ext cx="113121" cy="131244"/>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The Bureau of Justice Assistance, U.S. Department of Justice logo">
            <a:extLst>
              <a:ext uri="{FF2B5EF4-FFF2-40B4-BE49-F238E27FC236}">
                <a16:creationId xmlns:a16="http://schemas.microsoft.com/office/drawing/2014/main" id="{25A1B8D1-8CEE-4787-8A59-498867EC5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5" y="5201489"/>
            <a:ext cx="3074377" cy="1606354"/>
          </a:xfrm>
          <a:prstGeom prst="rect">
            <a:avLst/>
          </a:prstGeom>
        </p:spPr>
      </p:pic>
      <p:pic>
        <p:nvPicPr>
          <p:cNvPr id="32" name="Picture 31" descr="The Academic Training to Inform Police Responses logo">
            <a:extLst>
              <a:ext uri="{FF2B5EF4-FFF2-40B4-BE49-F238E27FC236}">
                <a16:creationId xmlns:a16="http://schemas.microsoft.com/office/drawing/2014/main" id="{CE6E0708-5C25-4D53-9BFB-6E72E3C99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9270" y="3569516"/>
            <a:ext cx="3288484" cy="3288484"/>
          </a:xfrm>
          <a:prstGeom prst="rect">
            <a:avLst/>
          </a:prstGeom>
        </p:spPr>
      </p:pic>
    </p:spTree>
    <p:extLst>
      <p:ext uri="{BB962C8B-B14F-4D97-AF65-F5344CB8AC3E}">
        <p14:creationId xmlns:p14="http://schemas.microsoft.com/office/powerpoint/2010/main" val="1316476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59E373-AD2C-42DD-A894-EAC00A095D26}"/>
              </a:ext>
            </a:extLst>
          </p:cNvPr>
          <p:cNvSpPr>
            <a:spLocks noGrp="1"/>
          </p:cNvSpPr>
          <p:nvPr>
            <p:ph type="title"/>
          </p:nvPr>
        </p:nvSpPr>
        <p:spPr/>
        <p:txBody>
          <a:bodyPr>
            <a:noAutofit/>
          </a:bodyPr>
          <a:lstStyle/>
          <a:p>
            <a:r>
              <a:rPr lang="en-US" sz="4800" b="1" dirty="0">
                <a:solidFill>
                  <a:srgbClr val="FFFFFF"/>
                </a:solidFill>
                <a:latin typeface="+mn-lt"/>
              </a:rPr>
              <a:t>Warning Signs of Suicide </a:t>
            </a:r>
          </a:p>
        </p:txBody>
      </p:sp>
      <p:sp>
        <p:nvSpPr>
          <p:cNvPr id="2" name="Content Placeholder 1">
            <a:extLst>
              <a:ext uri="{FF2B5EF4-FFF2-40B4-BE49-F238E27FC236}">
                <a16:creationId xmlns:a16="http://schemas.microsoft.com/office/drawing/2014/main" id="{1F4BE2CC-4F8D-04F8-F832-117BF2618B3D}"/>
              </a:ext>
            </a:extLst>
          </p:cNvPr>
          <p:cNvSpPr>
            <a:spLocks noGrp="1"/>
          </p:cNvSpPr>
          <p:nvPr>
            <p:ph idx="1"/>
          </p:nvPr>
        </p:nvSpPr>
        <p:spPr/>
        <p:txBody>
          <a:bodyPr/>
          <a:lstStyle/>
          <a:p>
            <a:pPr marL="0" marR="0" lvl="1" indent="0" algn="l"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5F0D14"/>
                </a:solidFill>
                <a:effectLst/>
                <a:uLnTx/>
                <a:uFillTx/>
                <a:latin typeface="Calibri" panose="020F0502020204030204"/>
                <a:ea typeface="+mn-ea"/>
                <a:cs typeface="+mn-cs"/>
              </a:rPr>
              <a:t>IMMEDIATE RISK</a:t>
            </a:r>
          </a:p>
        </p:txBody>
      </p:sp>
      <p:sp>
        <p:nvSpPr>
          <p:cNvPr id="6" name="Content Placeholder 5">
            <a:extLst>
              <a:ext uri="{FF2B5EF4-FFF2-40B4-BE49-F238E27FC236}">
                <a16:creationId xmlns:a16="http://schemas.microsoft.com/office/drawing/2014/main" id="{E39C7CC0-7987-9664-CD71-311FAA493FFE}"/>
              </a:ext>
            </a:extLst>
          </p:cNvPr>
          <p:cNvSpPr>
            <a:spLocks noGrp="1"/>
          </p:cNvSpPr>
          <p:nvPr>
            <p:ph idx="10"/>
          </p:nvPr>
        </p:nvSpPr>
        <p:spPr>
          <a:xfrm>
            <a:off x="592214" y="2113949"/>
            <a:ext cx="11007571" cy="968216"/>
          </a:xfrm>
        </p:spPr>
        <p:txBody>
          <a:bodyPr/>
          <a:lstStyle/>
          <a:p>
            <a:pPr marL="0" marR="0" lvl="1" indent="0" algn="l" defTabSz="914400" rtl="0" eaLnBrk="1" fontAlgn="auto" latinLnBrk="0" hangingPunct="1">
              <a:lnSpc>
                <a:spcPct val="100000"/>
              </a:lnSpc>
              <a:spcBef>
                <a:spcPts val="0"/>
              </a:spcBef>
              <a:spcAft>
                <a:spcPts val="600"/>
              </a:spcAft>
              <a:buClrTx/>
              <a:buSzTx/>
              <a:buFontTx/>
              <a:buNone/>
              <a:tabLst/>
              <a:defRPr/>
            </a:pPr>
            <a:r>
              <a:rPr kumimoji="0" lang="en-US" sz="2400" b="0" i="1" u="none" strike="noStrike" kern="1200" cap="none" spc="0" normalizeH="0" baseline="0" noProof="0" dirty="0">
                <a:ln>
                  <a:noFill/>
                </a:ln>
                <a:solidFill>
                  <a:srgbClr val="103255"/>
                </a:solidFill>
                <a:effectLst/>
                <a:uLnTx/>
                <a:uFillTx/>
                <a:latin typeface="Calibri" panose="020F0502020204030204"/>
                <a:ea typeface="+mn-ea"/>
                <a:cs typeface="+mn-cs"/>
              </a:rPr>
              <a:t>Respond immediately if you observe any of the following behaviors</a:t>
            </a:r>
            <a:r>
              <a:rPr kumimoji="0" lang="en-US" sz="2400" b="0" i="0" u="none" strike="noStrike" kern="1200" cap="none" spc="0" normalizeH="0" baseline="0" noProof="0" dirty="0">
                <a:ln>
                  <a:noFill/>
                </a:ln>
                <a:solidFill>
                  <a:srgbClr val="103255"/>
                </a:solidFill>
                <a:effectLst/>
                <a:uLnTx/>
                <a:uFillTx/>
                <a:latin typeface="Calibri" panose="020F0502020204030204"/>
                <a:ea typeface="+mn-ea"/>
                <a:cs typeface="+mn-cs"/>
              </a:rPr>
              <a:t>:</a:t>
            </a:r>
          </a:p>
          <a:p>
            <a:pPr marL="342900" marR="0" lvl="1" indent="-2254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3255"/>
                </a:solidFill>
                <a:effectLst/>
                <a:uLnTx/>
                <a:uFillTx/>
                <a:latin typeface="Calibri" panose="020F0502020204030204"/>
                <a:ea typeface="+mn-ea"/>
                <a:cs typeface="+mn-cs"/>
              </a:rPr>
              <a:t>Talking about wanting to die or killing oneself</a:t>
            </a:r>
          </a:p>
          <a:p>
            <a:pPr marL="342900" marR="0" lvl="1"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3255"/>
                </a:solidFill>
                <a:effectLst/>
                <a:uLnTx/>
                <a:uFillTx/>
                <a:latin typeface="Calibri" panose="020F0502020204030204"/>
                <a:ea typeface="+mn-ea"/>
                <a:cs typeface="+mn-cs"/>
              </a:rPr>
              <a:t>Talking about feeling hopeless or having no reason to live</a:t>
            </a:r>
          </a:p>
        </p:txBody>
      </p:sp>
      <p:sp>
        <p:nvSpPr>
          <p:cNvPr id="7" name="Content Placeholder 6">
            <a:extLst>
              <a:ext uri="{FF2B5EF4-FFF2-40B4-BE49-F238E27FC236}">
                <a16:creationId xmlns:a16="http://schemas.microsoft.com/office/drawing/2014/main" id="{E0F6B072-E6D8-92BA-F339-9FCE7AB59498}"/>
              </a:ext>
            </a:extLst>
          </p:cNvPr>
          <p:cNvSpPr>
            <a:spLocks noGrp="1"/>
          </p:cNvSpPr>
          <p:nvPr>
            <p:ph idx="11"/>
          </p:nvPr>
        </p:nvSpPr>
        <p:spPr>
          <a:xfrm>
            <a:off x="592214" y="3717778"/>
            <a:ext cx="11007571" cy="968216"/>
          </a:xfrm>
        </p:spPr>
        <p:txBody>
          <a:bodyPr/>
          <a:lstStyle/>
          <a:p>
            <a:pPr marL="0" marR="0" lvl="1" indent="0" algn="l"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5F0D14"/>
                </a:solidFill>
                <a:effectLst/>
                <a:uLnTx/>
                <a:uFillTx/>
                <a:latin typeface="Calibri" panose="020F0502020204030204"/>
                <a:ea typeface="+mn-ea"/>
                <a:cs typeface="+mn-cs"/>
              </a:rPr>
              <a:t>SERIOUS RISK</a:t>
            </a:r>
          </a:p>
        </p:txBody>
      </p:sp>
      <p:sp>
        <p:nvSpPr>
          <p:cNvPr id="8" name="Content Placeholder 7">
            <a:extLst>
              <a:ext uri="{FF2B5EF4-FFF2-40B4-BE49-F238E27FC236}">
                <a16:creationId xmlns:a16="http://schemas.microsoft.com/office/drawing/2014/main" id="{9C95574E-5B1C-4157-3B91-96DA7102D6C3}"/>
              </a:ext>
            </a:extLst>
          </p:cNvPr>
          <p:cNvSpPr>
            <a:spLocks noGrp="1"/>
          </p:cNvSpPr>
          <p:nvPr>
            <p:ph idx="12"/>
          </p:nvPr>
        </p:nvSpPr>
        <p:spPr>
          <a:xfrm>
            <a:off x="592214" y="4201886"/>
            <a:ext cx="11007571" cy="968216"/>
          </a:xfrm>
        </p:spPr>
        <p:txBody>
          <a:bodyPr/>
          <a:lstStyle/>
          <a:p>
            <a:pPr marL="342900" marR="0" lvl="1" indent="-2254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3255"/>
                </a:solidFill>
                <a:effectLst/>
                <a:uLnTx/>
                <a:uFillTx/>
                <a:latin typeface="Calibri" panose="020F0502020204030204"/>
                <a:ea typeface="+mn-ea"/>
                <a:cs typeface="+mn-cs"/>
              </a:rPr>
              <a:t>Talking about feeling trapped or in unbearable pain</a:t>
            </a:r>
          </a:p>
          <a:p>
            <a:pPr marL="342900" marR="0" lvl="1" indent="-2254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3255"/>
                </a:solidFill>
                <a:effectLst/>
                <a:uLnTx/>
                <a:uFillTx/>
                <a:latin typeface="Calibri" panose="020F0502020204030204"/>
                <a:ea typeface="+mn-ea"/>
                <a:cs typeface="+mn-cs"/>
              </a:rPr>
              <a:t>Acting anxious or agitated, behaving recklessly</a:t>
            </a:r>
          </a:p>
          <a:p>
            <a:pPr marL="342900" marR="0" lvl="1" indent="-2254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3255"/>
                </a:solidFill>
                <a:effectLst/>
                <a:uLnTx/>
                <a:uFillTx/>
                <a:latin typeface="Calibri" panose="020F0502020204030204"/>
                <a:ea typeface="+mn-ea"/>
                <a:cs typeface="+mn-cs"/>
              </a:rPr>
              <a:t>Withdrawing or feeling isolated</a:t>
            </a:r>
          </a:p>
          <a:p>
            <a:pPr marL="342900" marR="0" lvl="1"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3255"/>
                </a:solidFill>
                <a:effectLst/>
                <a:uLnTx/>
                <a:uFillTx/>
                <a:latin typeface="Calibri" panose="020F0502020204030204"/>
                <a:ea typeface="+mn-ea"/>
                <a:cs typeface="+mn-cs"/>
              </a:rPr>
              <a:t>Displaying extreme mood swings</a:t>
            </a:r>
          </a:p>
        </p:txBody>
      </p:sp>
    </p:spTree>
    <p:extLst>
      <p:ext uri="{BB962C8B-B14F-4D97-AF65-F5344CB8AC3E}">
        <p14:creationId xmlns:p14="http://schemas.microsoft.com/office/powerpoint/2010/main" val="3825874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12C703-4A2D-487D-B074-60091DC2D044}"/>
              </a:ext>
            </a:extLst>
          </p:cNvPr>
          <p:cNvSpPr>
            <a:spLocks noGrp="1"/>
          </p:cNvSpPr>
          <p:nvPr>
            <p:ph type="title"/>
          </p:nvPr>
        </p:nvSpPr>
        <p:spPr>
          <a:xfrm>
            <a:off x="125286" y="384580"/>
            <a:ext cx="11007571" cy="611419"/>
          </a:xfrm>
        </p:spPr>
        <p:txBody>
          <a:bodyPr>
            <a:noAutofit/>
          </a:bodyPr>
          <a:lstStyle/>
          <a:p>
            <a:r>
              <a:rPr lang="en-US" sz="4800" b="1" dirty="0">
                <a:solidFill>
                  <a:schemeClr val="bg1"/>
                </a:solidFill>
                <a:latin typeface="+mn-lt"/>
              </a:rPr>
              <a:t>The Roles of Peers in Suicide Prevention</a:t>
            </a:r>
          </a:p>
        </p:txBody>
      </p:sp>
      <p:sp>
        <p:nvSpPr>
          <p:cNvPr id="2" name="Content Placeholder 1">
            <a:extLst>
              <a:ext uri="{FF2B5EF4-FFF2-40B4-BE49-F238E27FC236}">
                <a16:creationId xmlns:a16="http://schemas.microsoft.com/office/drawing/2014/main" id="{022C0D91-12D8-4ABA-92E9-F379367F8793}"/>
              </a:ext>
            </a:extLst>
          </p:cNvPr>
          <p:cNvSpPr>
            <a:spLocks noGrp="1"/>
          </p:cNvSpPr>
          <p:nvPr>
            <p:ph idx="1"/>
          </p:nvPr>
        </p:nvSpPr>
        <p:spPr>
          <a:xfrm>
            <a:off x="147726" y="1522502"/>
            <a:ext cx="11807971" cy="5314950"/>
          </a:xfrm>
        </p:spPr>
        <p:txBody>
          <a:bodyPr>
            <a:noAutofit/>
          </a:bodyPr>
          <a:lstStyle/>
          <a:p>
            <a:pPr marL="688975" indent="-688975">
              <a:spcBef>
                <a:spcPts val="0"/>
              </a:spcBef>
              <a:spcAft>
                <a:spcPts val="600"/>
              </a:spcAft>
              <a:buFont typeface="+mj-lt"/>
              <a:buAutoNum type="arabicPeriod"/>
            </a:pPr>
            <a:r>
              <a:rPr lang="en-US" sz="3200" dirty="0">
                <a:solidFill>
                  <a:srgbClr val="103255"/>
                </a:solidFill>
              </a:rPr>
              <a:t>Be aware. Learn the warning signs of suicide.</a:t>
            </a:r>
          </a:p>
          <a:p>
            <a:pPr marL="688975" indent="-688975">
              <a:spcBef>
                <a:spcPts val="0"/>
              </a:spcBef>
              <a:spcAft>
                <a:spcPts val="600"/>
              </a:spcAft>
              <a:buFont typeface="+mj-lt"/>
              <a:buAutoNum type="arabicPeriod"/>
            </a:pPr>
            <a:r>
              <a:rPr lang="en-US" sz="3200" dirty="0">
                <a:solidFill>
                  <a:srgbClr val="103255"/>
                </a:solidFill>
              </a:rPr>
              <a:t>Get involved. Become available. Show interest and support.</a:t>
            </a:r>
          </a:p>
          <a:p>
            <a:pPr marL="688975" indent="-688975">
              <a:spcBef>
                <a:spcPts val="0"/>
              </a:spcBef>
              <a:spcAft>
                <a:spcPts val="600"/>
              </a:spcAft>
              <a:buFont typeface="+mj-lt"/>
              <a:buAutoNum type="arabicPeriod"/>
            </a:pPr>
            <a:r>
              <a:rPr lang="en-US" sz="3200" dirty="0">
                <a:solidFill>
                  <a:srgbClr val="103255"/>
                </a:solidFill>
              </a:rPr>
              <a:t>Be direct. Talk openly and freely about suicide.</a:t>
            </a:r>
          </a:p>
          <a:p>
            <a:pPr marL="688975" indent="-688975">
              <a:spcBef>
                <a:spcPts val="0"/>
              </a:spcBef>
              <a:spcAft>
                <a:spcPts val="600"/>
              </a:spcAft>
              <a:buFont typeface="+mj-lt"/>
              <a:buAutoNum type="arabicPeriod"/>
            </a:pPr>
            <a:r>
              <a:rPr lang="en-US" sz="3200" dirty="0">
                <a:solidFill>
                  <a:srgbClr val="103255"/>
                </a:solidFill>
              </a:rPr>
              <a:t>Be willing to listen. </a:t>
            </a:r>
          </a:p>
          <a:p>
            <a:pPr marL="688975" indent="-688975">
              <a:spcBef>
                <a:spcPts val="0"/>
              </a:spcBef>
              <a:spcAft>
                <a:spcPts val="600"/>
              </a:spcAft>
              <a:buFont typeface="+mj-lt"/>
              <a:buAutoNum type="arabicPeriod"/>
            </a:pPr>
            <a:r>
              <a:rPr lang="en-US" sz="3200" dirty="0">
                <a:solidFill>
                  <a:srgbClr val="103255"/>
                </a:solidFill>
              </a:rPr>
              <a:t>Be non-judgmental.</a:t>
            </a:r>
          </a:p>
          <a:p>
            <a:pPr marL="688975" indent="-688975">
              <a:spcBef>
                <a:spcPts val="0"/>
              </a:spcBef>
              <a:spcAft>
                <a:spcPts val="600"/>
              </a:spcAft>
              <a:buFont typeface="+mj-lt"/>
              <a:buAutoNum type="arabicPeriod"/>
            </a:pPr>
            <a:r>
              <a:rPr lang="en-US" sz="3200" dirty="0">
                <a:solidFill>
                  <a:srgbClr val="103255"/>
                </a:solidFill>
              </a:rPr>
              <a:t>Offer empathy.</a:t>
            </a:r>
          </a:p>
          <a:p>
            <a:pPr marL="688975" indent="-688975">
              <a:spcBef>
                <a:spcPts val="0"/>
              </a:spcBef>
              <a:spcAft>
                <a:spcPts val="600"/>
              </a:spcAft>
              <a:buFont typeface="+mj-lt"/>
              <a:buAutoNum type="arabicPeriod"/>
            </a:pPr>
            <a:r>
              <a:rPr lang="en-US" sz="3200" dirty="0">
                <a:solidFill>
                  <a:srgbClr val="103255"/>
                </a:solidFill>
              </a:rPr>
              <a:t>If someone expresses that they are struggling, do not act shocked. </a:t>
            </a:r>
          </a:p>
          <a:p>
            <a:pPr marL="688975" indent="-688975">
              <a:spcBef>
                <a:spcPts val="0"/>
              </a:spcBef>
              <a:spcAft>
                <a:spcPts val="600"/>
              </a:spcAft>
              <a:buFont typeface="+mj-lt"/>
              <a:buAutoNum type="arabicPeriod"/>
            </a:pPr>
            <a:r>
              <a:rPr lang="en-US" sz="3200" dirty="0">
                <a:solidFill>
                  <a:srgbClr val="103255"/>
                </a:solidFill>
              </a:rPr>
              <a:t>Do not be sworn to secrecy. Seek support.</a:t>
            </a:r>
          </a:p>
          <a:p>
            <a:pPr marL="688975" indent="-688975">
              <a:spcBef>
                <a:spcPts val="0"/>
              </a:spcBef>
              <a:spcAft>
                <a:spcPts val="600"/>
              </a:spcAft>
              <a:buFont typeface="+mj-lt"/>
              <a:buAutoNum type="arabicPeriod"/>
            </a:pPr>
            <a:r>
              <a:rPr lang="en-US" sz="3200" dirty="0">
                <a:solidFill>
                  <a:srgbClr val="103255"/>
                </a:solidFill>
              </a:rPr>
              <a:t>Offer hope that alternatives are available.</a:t>
            </a:r>
          </a:p>
          <a:p>
            <a:pPr marL="688975" indent="-688975">
              <a:spcBef>
                <a:spcPts val="0"/>
              </a:spcBef>
              <a:spcAft>
                <a:spcPts val="600"/>
              </a:spcAft>
              <a:buFont typeface="+mj-lt"/>
              <a:buAutoNum type="arabicPeriod"/>
            </a:pPr>
            <a:r>
              <a:rPr lang="en-US" sz="3200" dirty="0">
                <a:solidFill>
                  <a:srgbClr val="103255"/>
                </a:solidFill>
              </a:rPr>
              <a:t>Act.</a:t>
            </a:r>
            <a:endParaRPr lang="en-US" dirty="0"/>
          </a:p>
        </p:txBody>
      </p:sp>
    </p:spTree>
    <p:extLst>
      <p:ext uri="{BB962C8B-B14F-4D97-AF65-F5344CB8AC3E}">
        <p14:creationId xmlns:p14="http://schemas.microsoft.com/office/powerpoint/2010/main" val="3420161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0EAD7E-F079-4493-BD0F-C65DB634D805}"/>
              </a:ext>
            </a:extLst>
          </p:cNvPr>
          <p:cNvSpPr>
            <a:spLocks noGrp="1"/>
          </p:cNvSpPr>
          <p:nvPr>
            <p:ph type="title"/>
          </p:nvPr>
        </p:nvSpPr>
        <p:spPr/>
        <p:txBody>
          <a:bodyPr>
            <a:noAutofit/>
          </a:bodyPr>
          <a:lstStyle/>
          <a:p>
            <a:r>
              <a:rPr lang="en-US" sz="4800" b="1" dirty="0">
                <a:solidFill>
                  <a:srgbClr val="FFFFFF"/>
                </a:solidFill>
                <a:latin typeface="+mn-lt"/>
              </a:rPr>
              <a:t>Officer Resilience </a:t>
            </a:r>
          </a:p>
        </p:txBody>
      </p:sp>
      <p:grpSp>
        <p:nvGrpSpPr>
          <p:cNvPr id="7" name="Group 6" descr="A raised fist behind the word RESILIENCE">
            <a:extLst>
              <a:ext uri="{FF2B5EF4-FFF2-40B4-BE49-F238E27FC236}">
                <a16:creationId xmlns:a16="http://schemas.microsoft.com/office/drawing/2014/main" id="{F5F42331-8C77-3AC0-AD76-953E097C8F43}"/>
              </a:ext>
            </a:extLst>
          </p:cNvPr>
          <p:cNvGrpSpPr/>
          <p:nvPr/>
        </p:nvGrpSpPr>
        <p:grpSpPr>
          <a:xfrm>
            <a:off x="-471749" y="1322773"/>
            <a:ext cx="5376411" cy="5535227"/>
            <a:chOff x="-471749" y="1322773"/>
            <a:chExt cx="5376411" cy="5535227"/>
          </a:xfrm>
        </p:grpSpPr>
        <p:pic>
          <p:nvPicPr>
            <p:cNvPr id="8" name="Picture 2" descr="Raised fist">
              <a:extLst>
                <a:ext uri="{FF2B5EF4-FFF2-40B4-BE49-F238E27FC236}">
                  <a16:creationId xmlns:a16="http://schemas.microsoft.com/office/drawing/2014/main" id="{2C9B2D99-A868-5871-F91A-8AA8A391A9E2}"/>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46" y="1322773"/>
              <a:ext cx="4440206" cy="55352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65EF09E-8E7A-F89B-1653-E37EA7EAA570}"/>
                </a:ext>
              </a:extLst>
            </p:cNvPr>
            <p:cNvSpPr/>
            <p:nvPr/>
          </p:nvSpPr>
          <p:spPr>
            <a:xfrm>
              <a:off x="-471749" y="4090386"/>
              <a:ext cx="5376411" cy="1200329"/>
            </a:xfrm>
            <a:prstGeom prst="rect">
              <a:avLst/>
            </a:prstGeom>
            <a:noFill/>
          </p:spPr>
          <p:txBody>
            <a:bodyPr wrap="squar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rPr>
                <a:t>RESILIENCE</a:t>
              </a:r>
            </a:p>
          </p:txBody>
        </p:sp>
      </p:grpSp>
      <p:sp>
        <p:nvSpPr>
          <p:cNvPr id="6" name="Content Placeholder 5">
            <a:extLst>
              <a:ext uri="{FF2B5EF4-FFF2-40B4-BE49-F238E27FC236}">
                <a16:creationId xmlns:a16="http://schemas.microsoft.com/office/drawing/2014/main" id="{895BB76B-DAD2-4747-A870-C738EC521EAF}"/>
              </a:ext>
            </a:extLst>
          </p:cNvPr>
          <p:cNvSpPr>
            <a:spLocks noGrp="1"/>
          </p:cNvSpPr>
          <p:nvPr>
            <p:ph idx="1"/>
          </p:nvPr>
        </p:nvSpPr>
        <p:spPr>
          <a:xfrm>
            <a:off x="5065486" y="1687898"/>
            <a:ext cx="6850743" cy="4596788"/>
          </a:xfrm>
        </p:spPr>
        <p:txBody>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Times New Roman" panose="02020603050405020304" pitchFamily="18" charset="0"/>
              </a:rPr>
              <a:t>Having the skills to navigate adversity and grow in the face of challenges, also known as </a:t>
            </a:r>
            <a:r>
              <a:rPr kumimoji="0" lang="en-US" sz="3200" b="1" i="0" u="none"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Times New Roman" panose="02020603050405020304" pitchFamily="18" charset="0"/>
              </a:rPr>
              <a:t>resilience</a:t>
            </a:r>
            <a:r>
              <a:rPr kumimoji="0" lang="en-US" sz="3200" b="0" i="0" u="none"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Times New Roman" panose="02020603050405020304" pitchFamily="18" charset="0"/>
              </a:rPr>
              <a:t>, can lead to improved mental health and physical wellness.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mn-cs"/>
              </a:rPr>
              <a:t>In law enforcement, resilience can be viewed as the ability to adapt to and overcome the effects of the stress and trauma associated with police work.</a:t>
            </a:r>
            <a:endParaRPr kumimoji="0" lang="en-US" sz="3200" b="0" i="0" u="none"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4871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BDCE79-0965-48F6-9042-97103B836AD6}"/>
              </a:ext>
            </a:extLst>
          </p:cNvPr>
          <p:cNvSpPr>
            <a:spLocks noGrp="1"/>
          </p:cNvSpPr>
          <p:nvPr>
            <p:ph type="title"/>
          </p:nvPr>
        </p:nvSpPr>
        <p:spPr/>
        <p:txBody>
          <a:bodyPr>
            <a:noAutofit/>
          </a:bodyPr>
          <a:lstStyle/>
          <a:p>
            <a:r>
              <a:rPr lang="en-US" sz="4800" b="1" dirty="0">
                <a:solidFill>
                  <a:srgbClr val="FFFFFF"/>
                </a:solidFill>
                <a:latin typeface="+mn-lt"/>
              </a:rPr>
              <a:t>Officer Resilience: Connection </a:t>
            </a:r>
          </a:p>
        </p:txBody>
      </p:sp>
      <p:pic>
        <p:nvPicPr>
          <p:cNvPr id="2054" name="Picture 6" descr="Happy multiracial family walking on street">
            <a:extLst>
              <a:ext uri="{FF2B5EF4-FFF2-40B4-BE49-F238E27FC236}">
                <a16:creationId xmlns:a16="http://schemas.microsoft.com/office/drawing/2014/main" id="{84A6CA6C-4B2B-4843-B82C-1B82B1FB78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37"/>
          <a:stretch/>
        </p:blipFill>
        <p:spPr bwMode="auto">
          <a:xfrm>
            <a:off x="409853" y="1491446"/>
            <a:ext cx="3660133" cy="5131294"/>
          </a:xfrm>
          <a:prstGeom prst="rect">
            <a:avLst/>
          </a:prstGeom>
          <a:noFill/>
          <a:ln>
            <a:solidFill>
              <a:srgbClr val="103255"/>
            </a:solidFill>
          </a:ln>
          <a:extLst>
            <a:ext uri="{909E8E84-426E-40DD-AFC4-6F175D3DCCD1}">
              <a14:hiddenFill xmlns:a14="http://schemas.microsoft.com/office/drawing/2010/main">
                <a:solidFill>
                  <a:srgbClr val="FFFFFF"/>
                </a:solidFill>
              </a14:hiddenFill>
            </a:ext>
          </a:extLst>
        </p:spPr>
      </p:pic>
      <p:pic>
        <p:nvPicPr>
          <p:cNvPr id="2052" name="Picture 4" descr="Playful ethnic couple sitting close on bench and having fun with baby lying in stroller">
            <a:extLst>
              <a:ext uri="{FF2B5EF4-FFF2-40B4-BE49-F238E27FC236}">
                <a16:creationId xmlns:a16="http://schemas.microsoft.com/office/drawing/2014/main" id="{C7277612-981C-4AEC-AB60-1FDE437DEC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35" r="13592"/>
          <a:stretch/>
        </p:blipFill>
        <p:spPr bwMode="auto">
          <a:xfrm>
            <a:off x="4161565" y="1491446"/>
            <a:ext cx="3896557" cy="3383625"/>
          </a:xfrm>
          <a:prstGeom prst="rect">
            <a:avLst/>
          </a:prstGeom>
          <a:noFill/>
          <a:ln>
            <a:solidFill>
              <a:srgbClr val="103255"/>
            </a:solidFill>
          </a:ln>
          <a:extLst>
            <a:ext uri="{909E8E84-426E-40DD-AFC4-6F175D3DCCD1}">
              <a14:hiddenFill xmlns:a14="http://schemas.microsoft.com/office/drawing/2010/main">
                <a:solidFill>
                  <a:srgbClr val="FFFFFF"/>
                </a:solidFill>
              </a14:hiddenFill>
            </a:ext>
          </a:extLst>
        </p:spPr>
      </p:pic>
      <p:pic>
        <p:nvPicPr>
          <p:cNvPr id="4" name="Picture 3" descr="Three outdoorsy people sitting at a park bench. One person is using a wheel chair">
            <a:extLst>
              <a:ext uri="{FF2B5EF4-FFF2-40B4-BE49-F238E27FC236}">
                <a16:creationId xmlns:a16="http://schemas.microsoft.com/office/drawing/2014/main" id="{14A3182A-5523-4163-8FA5-8648FCED3A14}"/>
              </a:ext>
            </a:extLst>
          </p:cNvPr>
          <p:cNvPicPr>
            <a:picLocks noChangeAspect="1"/>
          </p:cNvPicPr>
          <p:nvPr/>
        </p:nvPicPr>
        <p:blipFill rotWithShape="1">
          <a:blip r:embed="rId4"/>
          <a:srcRect l="19478" t="5324" r="7019"/>
          <a:stretch/>
        </p:blipFill>
        <p:spPr>
          <a:xfrm>
            <a:off x="8149701" y="1491446"/>
            <a:ext cx="3940349" cy="3383625"/>
          </a:xfrm>
          <a:prstGeom prst="rect">
            <a:avLst/>
          </a:prstGeom>
          <a:ln>
            <a:solidFill>
              <a:srgbClr val="103255"/>
            </a:solidFill>
          </a:ln>
        </p:spPr>
      </p:pic>
      <p:sp>
        <p:nvSpPr>
          <p:cNvPr id="2" name="Thought Bubble: Cloud 1" descr="Questions and Answers">
            <a:extLst>
              <a:ext uri="{FF2B5EF4-FFF2-40B4-BE49-F238E27FC236}">
                <a16:creationId xmlns:a16="http://schemas.microsoft.com/office/drawing/2014/main" id="{A95BED1C-6B47-A6A0-BF89-C4E8B5F05E39}"/>
              </a:ext>
            </a:extLst>
          </p:cNvPr>
          <p:cNvSpPr/>
          <p:nvPr/>
        </p:nvSpPr>
        <p:spPr>
          <a:xfrm>
            <a:off x="159779" y="5959475"/>
            <a:ext cx="864870" cy="533400"/>
          </a:xfrm>
          <a:prstGeom prst="cloudCallout">
            <a:avLst>
              <a:gd name="adj1" fmla="val 58167"/>
              <a:gd name="adj2" fmla="val 40033"/>
            </a:avLst>
          </a:prstGeom>
          <a:solidFill>
            <a:srgbClr val="FFF7DD"/>
          </a:solidFill>
          <a:ln w="19050">
            <a:solidFill>
              <a:srgbClr val="0E32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b="1" dirty="0">
                <a:solidFill>
                  <a:srgbClr val="0E3255"/>
                </a:solidFill>
                <a:effectLst/>
                <a:ea typeface="Calibri" panose="020F0502020204030204" pitchFamily="34" charset="0"/>
                <a:cs typeface="Times New Roman" panose="02020603050405020304" pitchFamily="18" charset="0"/>
              </a:rPr>
              <a:t>Q&amp;A</a:t>
            </a:r>
            <a:endParaRPr lang="en-US" sz="1200" dirty="0">
              <a:solidFill>
                <a:srgbClr val="103255"/>
              </a:solidFill>
              <a:effectLst/>
              <a:ea typeface="Calibri" panose="020F0502020204030204" pitchFamily="34"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3C2CD831-C2C4-875D-9B2B-03C8C51099F0}"/>
              </a:ext>
            </a:extLst>
          </p:cNvPr>
          <p:cNvSpPr>
            <a:spLocks noGrp="1"/>
          </p:cNvSpPr>
          <p:nvPr>
            <p:ph idx="1"/>
          </p:nvPr>
        </p:nvSpPr>
        <p:spPr>
          <a:xfrm>
            <a:off x="4509838" y="4991185"/>
            <a:ext cx="7279725" cy="1879600"/>
          </a:xfrm>
        </p:spPr>
        <p:txBody>
          <a:bodyPr/>
          <a:lstStyle/>
          <a:p>
            <a:pPr marL="0" marR="0" lvl="0" indent="0" algn="ctr"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103255"/>
                </a:solidFill>
                <a:effectLst/>
                <a:uLnTx/>
                <a:uFillTx/>
                <a:latin typeface="Calibri" panose="020F0502020204030204"/>
                <a:ea typeface="+mn-ea"/>
                <a:cs typeface="+mn-cs"/>
              </a:rPr>
              <a:t>Connect with others by maintaining social relationships with those close to you. Set aside time to communicate with friends and family to keep your support system informed and strong. </a:t>
            </a:r>
          </a:p>
        </p:txBody>
      </p:sp>
    </p:spTree>
    <p:extLst>
      <p:ext uri="{BB962C8B-B14F-4D97-AF65-F5344CB8AC3E}">
        <p14:creationId xmlns:p14="http://schemas.microsoft.com/office/powerpoint/2010/main" val="2960555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CF2FAD1-AA72-4A81-961F-635E826107C3}"/>
              </a:ext>
            </a:extLst>
          </p:cNvPr>
          <p:cNvSpPr>
            <a:spLocks noGrp="1"/>
          </p:cNvSpPr>
          <p:nvPr>
            <p:ph type="title"/>
          </p:nvPr>
        </p:nvSpPr>
        <p:spPr>
          <a:xfrm>
            <a:off x="592138" y="365125"/>
            <a:ext cx="11007725" cy="611188"/>
          </a:xfrm>
        </p:spPr>
        <p:txBody>
          <a:bodyPr>
            <a:noAutofit/>
          </a:bodyPr>
          <a:lstStyle/>
          <a:p>
            <a:r>
              <a:rPr lang="en-US" sz="4800" b="1" dirty="0">
                <a:solidFill>
                  <a:srgbClr val="FFFFFF"/>
                </a:solidFill>
                <a:latin typeface="+mn-lt"/>
              </a:rPr>
              <a:t>Officer Resilience: Balance </a:t>
            </a:r>
          </a:p>
        </p:txBody>
      </p:sp>
      <p:pic>
        <p:nvPicPr>
          <p:cNvPr id="3082" name="Picture 10" descr="Black man stroking dog on couch">
            <a:extLst>
              <a:ext uri="{FF2B5EF4-FFF2-40B4-BE49-F238E27FC236}">
                <a16:creationId xmlns:a16="http://schemas.microsoft.com/office/drawing/2014/main" id="{F4CBB14A-9188-4368-85BB-23AB8FAA8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41" y="1375982"/>
            <a:ext cx="3522955" cy="5284433"/>
          </a:xfrm>
          <a:prstGeom prst="rect">
            <a:avLst/>
          </a:prstGeom>
          <a:noFill/>
          <a:ln>
            <a:solidFill>
              <a:srgbClr val="103255"/>
            </a:solidFill>
          </a:ln>
          <a:extLst>
            <a:ext uri="{909E8E84-426E-40DD-AFC4-6F175D3DCCD1}">
              <a14:hiddenFill xmlns:a14="http://schemas.microsoft.com/office/drawing/2010/main">
                <a:solidFill>
                  <a:srgbClr val="FFFFFF"/>
                </a:solidFill>
              </a14:hiddenFill>
            </a:ext>
          </a:extLst>
        </p:spPr>
      </p:pic>
      <p:sp>
        <p:nvSpPr>
          <p:cNvPr id="2" name="Thought Bubble: Cloud 1">
            <a:extLst>
              <a:ext uri="{FF2B5EF4-FFF2-40B4-BE49-F238E27FC236}">
                <a16:creationId xmlns:a16="http://schemas.microsoft.com/office/drawing/2014/main" id="{78C1DB35-1181-4492-08AD-E74021BC0551}"/>
              </a:ext>
            </a:extLst>
          </p:cNvPr>
          <p:cNvSpPr/>
          <p:nvPr/>
        </p:nvSpPr>
        <p:spPr>
          <a:xfrm>
            <a:off x="223341" y="6127015"/>
            <a:ext cx="864870" cy="533400"/>
          </a:xfrm>
          <a:prstGeom prst="cloudCallout">
            <a:avLst>
              <a:gd name="adj1" fmla="val 58167"/>
              <a:gd name="adj2" fmla="val 40033"/>
            </a:avLst>
          </a:prstGeom>
          <a:solidFill>
            <a:srgbClr val="FFF7DD"/>
          </a:solidFill>
          <a:ln w="19050">
            <a:solidFill>
              <a:srgbClr val="0E32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b="1" dirty="0">
                <a:solidFill>
                  <a:srgbClr val="0E3255"/>
                </a:solidFill>
                <a:effectLst/>
                <a:ea typeface="Calibri" panose="020F0502020204030204" pitchFamily="34" charset="0"/>
                <a:cs typeface="Times New Roman" panose="02020603050405020304" pitchFamily="18" charset="0"/>
              </a:rPr>
              <a:t>Q&amp;A</a:t>
            </a:r>
            <a:endParaRPr lang="en-US" sz="1200" dirty="0">
              <a:solidFill>
                <a:srgbClr val="103255"/>
              </a:solidFill>
              <a:effectLst/>
              <a:ea typeface="Calibri" panose="020F0502020204030204" pitchFamily="34" charset="0"/>
              <a:cs typeface="Times New Roman" panose="02020603050405020304" pitchFamily="18" charset="0"/>
            </a:endParaRPr>
          </a:p>
        </p:txBody>
      </p:sp>
      <p:pic>
        <p:nvPicPr>
          <p:cNvPr id="3074" name="Picture 2" descr="Man in Gray Jacket and Black Pants Sitting on Brown Rock in the River">
            <a:extLst>
              <a:ext uri="{FF2B5EF4-FFF2-40B4-BE49-F238E27FC236}">
                <a16:creationId xmlns:a16="http://schemas.microsoft.com/office/drawing/2014/main" id="{6EF58D1A-7AE6-43A9-BCC9-A8647018A4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918"/>
          <a:stretch/>
        </p:blipFill>
        <p:spPr bwMode="auto">
          <a:xfrm>
            <a:off x="3825733" y="1376431"/>
            <a:ext cx="4657451" cy="2641767"/>
          </a:xfrm>
          <a:prstGeom prst="rect">
            <a:avLst/>
          </a:prstGeom>
          <a:noFill/>
          <a:ln>
            <a:solidFill>
              <a:srgbClr val="103255"/>
            </a:solidFill>
          </a:ln>
          <a:extLst>
            <a:ext uri="{909E8E84-426E-40DD-AFC4-6F175D3DCCD1}">
              <a14:hiddenFill xmlns:a14="http://schemas.microsoft.com/office/drawing/2010/main">
                <a:solidFill>
                  <a:srgbClr val="FFFFFF"/>
                </a:solidFill>
              </a14:hiddenFill>
            </a:ext>
          </a:extLst>
        </p:spPr>
      </p:pic>
      <p:pic>
        <p:nvPicPr>
          <p:cNvPr id="3080" name="Picture 8" descr="Photo Of Woman Writing On Notebook">
            <a:extLst>
              <a:ext uri="{FF2B5EF4-FFF2-40B4-BE49-F238E27FC236}">
                <a16:creationId xmlns:a16="http://schemas.microsoft.com/office/drawing/2014/main" id="{E7EBF2AF-61EB-4CE5-B502-22F3C9723B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4997"/>
          <a:stretch/>
        </p:blipFill>
        <p:spPr bwMode="auto">
          <a:xfrm>
            <a:off x="3825733" y="4133134"/>
            <a:ext cx="4657451" cy="2527281"/>
          </a:xfrm>
          <a:prstGeom prst="rect">
            <a:avLst/>
          </a:prstGeom>
          <a:noFill/>
          <a:ln>
            <a:solidFill>
              <a:srgbClr val="103255"/>
            </a:solidFill>
          </a:ln>
          <a:extLst>
            <a:ext uri="{909E8E84-426E-40DD-AFC4-6F175D3DCCD1}">
              <a14:hiddenFill xmlns:a14="http://schemas.microsoft.com/office/drawing/2010/main">
                <a:solidFill>
                  <a:srgbClr val="FFFFFF"/>
                </a:solidFill>
              </a14:hiddenFill>
            </a:ext>
          </a:extLst>
        </p:spPr>
      </p:pic>
      <p:pic>
        <p:nvPicPr>
          <p:cNvPr id="3084" name="Picture 12" descr="Man in White and Brown Stripe Dress Shirt Playing Brown Acoustic Guitar">
            <a:extLst>
              <a:ext uri="{FF2B5EF4-FFF2-40B4-BE49-F238E27FC236}">
                <a16:creationId xmlns:a16="http://schemas.microsoft.com/office/drawing/2014/main" id="{E1744152-8643-41E8-9B0D-21D782C9D6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2622" y="1375982"/>
            <a:ext cx="3522955" cy="5284433"/>
          </a:xfrm>
          <a:prstGeom prst="rect">
            <a:avLst/>
          </a:prstGeom>
          <a:noFill/>
          <a:ln>
            <a:solidFill>
              <a:srgbClr val="10325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629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84D8BC90-1DA8-4FA5-897F-EB1CCB33537C}"/>
              </a:ext>
            </a:extLst>
          </p:cNvPr>
          <p:cNvSpPr txBox="1">
            <a:spLocks noGrp="1"/>
          </p:cNvSpPr>
          <p:nvPr>
            <p:ph type="title"/>
          </p:nvPr>
        </p:nvSpPr>
        <p:spPr/>
        <p:txBody>
          <a:bodyPr>
            <a:no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pPr lvl="0"/>
            <a:r>
              <a:rPr kumimoji="0" lang="en-US" sz="4800" b="1" i="0" u="none" strike="noStrike" kern="1200" cap="none" spc="0" normalizeH="0" baseline="0" noProof="0" dirty="0">
                <a:ln>
                  <a:noFill/>
                </a:ln>
                <a:solidFill>
                  <a:srgbClr val="FFFFFF"/>
                </a:solidFill>
                <a:effectLst/>
                <a:uLnTx/>
                <a:uFillTx/>
                <a:latin typeface="Calibri" panose="020F0502020204030204"/>
                <a:ea typeface="+mj-ea"/>
                <a:cs typeface="+mj-cs"/>
              </a:rPr>
              <a:t>Officer Resilience: Health</a:t>
            </a:r>
            <a:endParaRPr lang="en-US" noProof="0" dirty="0"/>
          </a:p>
        </p:txBody>
      </p:sp>
      <p:pic>
        <p:nvPicPr>
          <p:cNvPr id="4" name="Picture 6" descr="Muscular Asian man lifting dumbbell in gym">
            <a:extLst>
              <a:ext uri="{FF2B5EF4-FFF2-40B4-BE49-F238E27FC236}">
                <a16:creationId xmlns:a16="http://schemas.microsoft.com/office/drawing/2014/main" id="{604966D3-B5F6-4781-A94F-2A083C42FC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5" t="23875" r="5025"/>
          <a:stretch/>
        </p:blipFill>
        <p:spPr bwMode="auto">
          <a:xfrm>
            <a:off x="510680" y="1410484"/>
            <a:ext cx="4813532" cy="2641767"/>
          </a:xfrm>
          <a:prstGeom prst="rect">
            <a:avLst/>
          </a:prstGeom>
          <a:noFill/>
          <a:ln>
            <a:solidFill>
              <a:srgbClr val="103255"/>
            </a:solidFill>
          </a:ln>
          <a:extLst>
            <a:ext uri="{909E8E84-426E-40DD-AFC4-6F175D3DCCD1}">
              <a14:hiddenFill xmlns:a14="http://schemas.microsoft.com/office/drawing/2010/main">
                <a:solidFill>
                  <a:srgbClr val="FFFFFF"/>
                </a:solidFill>
              </a14:hiddenFill>
            </a:ext>
          </a:extLst>
        </p:spPr>
      </p:pic>
      <p:pic>
        <p:nvPicPr>
          <p:cNvPr id="5" name="Picture 4" descr="Older man playing tennis">
            <a:extLst>
              <a:ext uri="{FF2B5EF4-FFF2-40B4-BE49-F238E27FC236}">
                <a16:creationId xmlns:a16="http://schemas.microsoft.com/office/drawing/2014/main" id="{BC489290-FF6F-4414-81FE-1209DF9E49A3}"/>
              </a:ext>
            </a:extLst>
          </p:cNvPr>
          <p:cNvPicPr>
            <a:picLocks noChangeAspect="1"/>
          </p:cNvPicPr>
          <p:nvPr/>
        </p:nvPicPr>
        <p:blipFill rotWithShape="1">
          <a:blip r:embed="rId3"/>
          <a:srcRect b="19198"/>
          <a:stretch/>
        </p:blipFill>
        <p:spPr>
          <a:xfrm>
            <a:off x="510680" y="4117907"/>
            <a:ext cx="4813531" cy="2527281"/>
          </a:xfrm>
          <a:prstGeom prst="rect">
            <a:avLst/>
          </a:prstGeom>
          <a:ln>
            <a:solidFill>
              <a:srgbClr val="103255"/>
            </a:solidFill>
          </a:ln>
        </p:spPr>
      </p:pic>
      <p:sp>
        <p:nvSpPr>
          <p:cNvPr id="2" name="Thought Bubble: Cloud 1">
            <a:extLst>
              <a:ext uri="{FF2B5EF4-FFF2-40B4-BE49-F238E27FC236}">
                <a16:creationId xmlns:a16="http://schemas.microsoft.com/office/drawing/2014/main" id="{6A09FC31-6D11-DA3B-E5B2-1C8F4295A44C}"/>
              </a:ext>
            </a:extLst>
          </p:cNvPr>
          <p:cNvSpPr/>
          <p:nvPr/>
        </p:nvSpPr>
        <p:spPr>
          <a:xfrm>
            <a:off x="167234" y="6111788"/>
            <a:ext cx="864870" cy="533400"/>
          </a:xfrm>
          <a:prstGeom prst="cloudCallout">
            <a:avLst>
              <a:gd name="adj1" fmla="val 58167"/>
              <a:gd name="adj2" fmla="val 40033"/>
            </a:avLst>
          </a:prstGeom>
          <a:solidFill>
            <a:srgbClr val="FFF7DD"/>
          </a:solidFill>
          <a:ln w="19050">
            <a:solidFill>
              <a:srgbClr val="0E32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b="1">
                <a:solidFill>
                  <a:srgbClr val="0E3255"/>
                </a:solidFill>
                <a:effectLst/>
                <a:ea typeface="Calibri" panose="020F0502020204030204" pitchFamily="34" charset="0"/>
                <a:cs typeface="Times New Roman" panose="02020603050405020304" pitchFamily="18" charset="0"/>
              </a:rPr>
              <a:t>Q&amp;A</a:t>
            </a:r>
            <a:endParaRPr lang="en-US" sz="1200">
              <a:solidFill>
                <a:srgbClr val="103255"/>
              </a:solidFill>
              <a:effectLst/>
              <a:ea typeface="Calibri" panose="020F0502020204030204" pitchFamily="34"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C1AA6294-03B2-D718-D85C-E2A49D4AD894}"/>
              </a:ext>
            </a:extLst>
          </p:cNvPr>
          <p:cNvSpPr>
            <a:spLocks noGrp="1"/>
          </p:cNvSpPr>
          <p:nvPr>
            <p:ph idx="1"/>
          </p:nvPr>
        </p:nvSpPr>
        <p:spPr>
          <a:xfrm>
            <a:off x="5523774" y="1545771"/>
            <a:ext cx="6319884" cy="3734406"/>
          </a:xfrm>
        </p:spPr>
        <p:txBody>
          <a:bodyPr/>
          <a:lstStyle/>
          <a:p>
            <a:pPr marL="0" indent="0">
              <a:lnSpc>
                <a:spcPct val="107000"/>
              </a:lnSpc>
              <a:spcAft>
                <a:spcPts val="800"/>
              </a:spcAft>
              <a:buNone/>
            </a:pPr>
            <a:r>
              <a:rPr lang="en-US" sz="2800" dirty="0">
                <a:solidFill>
                  <a:srgbClr val="103255"/>
                </a:solidFill>
                <a:ea typeface="Calibri" panose="020F0502020204030204" pitchFamily="34" charset="0"/>
                <a:cs typeface="Times New Roman" panose="02020603050405020304" pitchFamily="18" charset="0"/>
              </a:rPr>
              <a:t>Take care of your body by maintaining healthy habits, such as:</a:t>
            </a:r>
          </a:p>
          <a:p>
            <a:pPr marL="342900" marR="0" lvl="0" indent="-342900">
              <a:lnSpc>
                <a:spcPct val="107000"/>
              </a:lnSpc>
              <a:spcBef>
                <a:spcPts val="0"/>
              </a:spcBef>
              <a:spcAft>
                <a:spcPts val="0"/>
              </a:spcAft>
              <a:buFont typeface="Arial" panose="020B0604020202020204" pitchFamily="34" charset="0"/>
              <a:buChar char="•"/>
            </a:pPr>
            <a:r>
              <a:rPr lang="en-US" sz="2800" dirty="0">
                <a:solidFill>
                  <a:srgbClr val="103255"/>
                </a:solidFill>
                <a:ea typeface="Calibri" panose="020F0502020204030204" pitchFamily="34" charset="0"/>
                <a:cs typeface="Times New Roman" panose="02020603050405020304" pitchFamily="18" charset="0"/>
              </a:rPr>
              <a:t>Eating nutritious foods; Balanced diet</a:t>
            </a:r>
          </a:p>
          <a:p>
            <a:pPr marL="342900" marR="0" lvl="0" indent="-342900">
              <a:lnSpc>
                <a:spcPct val="107000"/>
              </a:lnSpc>
              <a:spcBef>
                <a:spcPts val="0"/>
              </a:spcBef>
              <a:spcAft>
                <a:spcPts val="0"/>
              </a:spcAft>
              <a:buFont typeface="Arial" panose="020B0604020202020204" pitchFamily="34" charset="0"/>
              <a:buChar char="•"/>
            </a:pPr>
            <a:r>
              <a:rPr lang="en-US" sz="2800" dirty="0">
                <a:solidFill>
                  <a:srgbClr val="103255"/>
                </a:solidFill>
                <a:ea typeface="Calibri" panose="020F0502020204030204" pitchFamily="34" charset="0"/>
                <a:cs typeface="Times New Roman" panose="02020603050405020304" pitchFamily="18" charset="0"/>
              </a:rPr>
              <a:t>Staying hydrated by drinking 8-10 glasses of water each day</a:t>
            </a:r>
          </a:p>
          <a:p>
            <a:pPr marL="342900" marR="0" lvl="0" indent="-342900">
              <a:lnSpc>
                <a:spcPct val="107000"/>
              </a:lnSpc>
              <a:spcBef>
                <a:spcPts val="0"/>
              </a:spcBef>
              <a:spcAft>
                <a:spcPts val="0"/>
              </a:spcAft>
              <a:buFont typeface="Arial" panose="020B0604020202020204" pitchFamily="34" charset="0"/>
              <a:buChar char="•"/>
            </a:pPr>
            <a:r>
              <a:rPr lang="en-US" sz="2800" dirty="0">
                <a:solidFill>
                  <a:srgbClr val="103255"/>
                </a:solidFill>
                <a:ea typeface="Calibri" panose="020F0502020204030204" pitchFamily="34" charset="0"/>
                <a:cs typeface="Times New Roman" panose="02020603050405020304" pitchFamily="18" charset="0"/>
              </a:rPr>
              <a:t>Exercising regularly </a:t>
            </a:r>
          </a:p>
          <a:p>
            <a:pPr marL="342900" marR="0" lvl="0" indent="-342900">
              <a:lnSpc>
                <a:spcPct val="107000"/>
              </a:lnSpc>
              <a:spcBef>
                <a:spcPts val="0"/>
              </a:spcBef>
              <a:spcAft>
                <a:spcPts val="0"/>
              </a:spcAft>
              <a:buFont typeface="Arial" panose="020B0604020202020204" pitchFamily="34" charset="0"/>
              <a:buChar char="•"/>
            </a:pPr>
            <a:r>
              <a:rPr lang="en-US" sz="2800" dirty="0">
                <a:solidFill>
                  <a:srgbClr val="103255"/>
                </a:solidFill>
                <a:ea typeface="Calibri" panose="020F0502020204030204" pitchFamily="34" charset="0"/>
                <a:cs typeface="Times New Roman" panose="02020603050405020304" pitchFamily="18" charset="0"/>
              </a:rPr>
              <a:t>Getting plenty of sleep</a:t>
            </a:r>
          </a:p>
          <a:p>
            <a:pPr marL="342900" marR="0" lvl="0" indent="-342900">
              <a:lnSpc>
                <a:spcPct val="107000"/>
              </a:lnSpc>
              <a:spcBef>
                <a:spcPts val="0"/>
              </a:spcBef>
              <a:spcAft>
                <a:spcPts val="800"/>
              </a:spcAft>
              <a:buFont typeface="Arial" panose="020B0604020202020204" pitchFamily="34" charset="0"/>
              <a:buChar char="•"/>
            </a:pPr>
            <a:r>
              <a:rPr lang="en-US" sz="2800" dirty="0">
                <a:solidFill>
                  <a:srgbClr val="103255"/>
                </a:solidFill>
                <a:ea typeface="Calibri" panose="020F0502020204030204" pitchFamily="34" charset="0"/>
                <a:cs typeface="Times New Roman" panose="02020603050405020304" pitchFamily="18" charset="0"/>
              </a:rPr>
              <a:t>Avoiding nicotine and excessive alcohol intake</a:t>
            </a:r>
          </a:p>
        </p:txBody>
      </p:sp>
    </p:spTree>
    <p:extLst>
      <p:ext uri="{BB962C8B-B14F-4D97-AF65-F5344CB8AC3E}">
        <p14:creationId xmlns:p14="http://schemas.microsoft.com/office/powerpoint/2010/main" val="3789299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43D1098-AF67-44CA-8069-9DF408C68C1B}"/>
              </a:ext>
            </a:extLst>
          </p:cNvPr>
          <p:cNvSpPr txBox="1">
            <a:spLocks noGrp="1"/>
          </p:cNvSpPr>
          <p:nvPr>
            <p:ph type="title" idx="4294967295"/>
          </p:nvPr>
        </p:nvSpPr>
        <p:spPr>
          <a:xfrm>
            <a:off x="592058" y="481336"/>
            <a:ext cx="11007725" cy="6111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mn-lt"/>
                <a:ea typeface="+mj-ea"/>
                <a:cs typeface="+mj-cs"/>
              </a:rPr>
              <a:t>Officer Resilience: Mindfulness </a:t>
            </a:r>
          </a:p>
        </p:txBody>
      </p:sp>
      <p:sp>
        <p:nvSpPr>
          <p:cNvPr id="2" name="Content Placeholder 1">
            <a:extLst>
              <a:ext uri="{FF2B5EF4-FFF2-40B4-BE49-F238E27FC236}">
                <a16:creationId xmlns:a16="http://schemas.microsoft.com/office/drawing/2014/main" id="{8315905D-02C7-4254-AC4B-A72C29B22CD1}"/>
              </a:ext>
            </a:extLst>
          </p:cNvPr>
          <p:cNvSpPr>
            <a:spLocks noGrp="1"/>
          </p:cNvSpPr>
          <p:nvPr>
            <p:ph idx="1"/>
          </p:nvPr>
        </p:nvSpPr>
        <p:spPr>
          <a:xfrm>
            <a:off x="592058" y="1800517"/>
            <a:ext cx="11007571" cy="4454809"/>
          </a:xfrm>
        </p:spPr>
        <p:txBody>
          <a:bodyPr>
            <a:normAutofit/>
          </a:bodyPr>
          <a:lstStyle/>
          <a:p>
            <a:pPr>
              <a:spcAft>
                <a:spcPts val="1200"/>
              </a:spcAft>
            </a:pPr>
            <a:r>
              <a:rPr lang="en-US" sz="3600" b="1" dirty="0"/>
              <a:t>Mindfulness</a:t>
            </a:r>
            <a:r>
              <a:rPr lang="en-US" sz="3600" dirty="0"/>
              <a:t> – Focusing attention on experiences occurring in the present moment </a:t>
            </a:r>
          </a:p>
          <a:p>
            <a:pPr>
              <a:spcAft>
                <a:spcPts val="1200"/>
              </a:spcAft>
            </a:pPr>
            <a:r>
              <a:rPr lang="en-US" sz="3600" dirty="0"/>
              <a:t>Can assist with stress management and ability to cope with trauma or crisis</a:t>
            </a:r>
          </a:p>
          <a:p>
            <a:r>
              <a:rPr lang="en-US" sz="3600" dirty="0"/>
              <a:t>Practice mindfulness by taking short breaks to reset and recognize what you need to do to cope with your emotions</a:t>
            </a:r>
            <a:endParaRPr lang="en-US" dirty="0"/>
          </a:p>
        </p:txBody>
      </p:sp>
    </p:spTree>
    <p:extLst>
      <p:ext uri="{BB962C8B-B14F-4D97-AF65-F5344CB8AC3E}">
        <p14:creationId xmlns:p14="http://schemas.microsoft.com/office/powerpoint/2010/main" val="1943832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164F5CF-B501-4313-8121-0851CF7ED27B}"/>
              </a:ext>
            </a:extLst>
          </p:cNvPr>
          <p:cNvSpPr txBox="1">
            <a:spLocks noGrp="1"/>
          </p:cNvSpPr>
          <p:nvPr>
            <p:ph type="title"/>
          </p:nvPr>
        </p:nvSpPr>
        <p:spPr/>
        <p:txBody>
          <a:bodyPr>
            <a:no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pPr lvl="0"/>
            <a:r>
              <a:rPr kumimoji="0" lang="en-US" sz="4800" b="1" i="0" u="none" strike="noStrike" kern="1200" cap="none" spc="0" normalizeH="0" baseline="0" noProof="0" dirty="0">
                <a:ln>
                  <a:noFill/>
                </a:ln>
                <a:solidFill>
                  <a:srgbClr val="FFFFFF"/>
                </a:solidFill>
                <a:effectLst/>
                <a:uLnTx/>
                <a:uFillTx/>
                <a:latin typeface="Calibri" panose="020F0502020204030204"/>
                <a:ea typeface="+mj-ea"/>
                <a:cs typeface="+mj-cs"/>
              </a:rPr>
              <a:t>Accessing Support and Services</a:t>
            </a:r>
            <a:endParaRPr lang="en-US" noProof="0" dirty="0"/>
          </a:p>
        </p:txBody>
      </p:sp>
      <p:pic>
        <p:nvPicPr>
          <p:cNvPr id="6" name="Picture 5" descr="Scrabble tiles arranged to say &quot;ask for help&quot;">
            <a:extLst>
              <a:ext uri="{FF2B5EF4-FFF2-40B4-BE49-F238E27FC236}">
                <a16:creationId xmlns:a16="http://schemas.microsoft.com/office/drawing/2014/main" id="{11CEFB2E-6138-4B3D-9F72-8DB5A0606D9B}"/>
              </a:ext>
            </a:extLst>
          </p:cNvPr>
          <p:cNvPicPr>
            <a:picLocks noChangeAspect="1"/>
          </p:cNvPicPr>
          <p:nvPr/>
        </p:nvPicPr>
        <p:blipFill>
          <a:blip r:embed="rId2"/>
          <a:stretch>
            <a:fillRect/>
          </a:stretch>
        </p:blipFill>
        <p:spPr>
          <a:xfrm>
            <a:off x="174171" y="2361724"/>
            <a:ext cx="3906323" cy="2928733"/>
          </a:xfrm>
          <a:prstGeom prst="rect">
            <a:avLst/>
          </a:prstGeom>
          <a:ln>
            <a:solidFill>
              <a:srgbClr val="103255"/>
            </a:solidFill>
          </a:ln>
        </p:spPr>
      </p:pic>
      <p:sp>
        <p:nvSpPr>
          <p:cNvPr id="3" name="Content Placeholder 2">
            <a:extLst>
              <a:ext uri="{FF2B5EF4-FFF2-40B4-BE49-F238E27FC236}">
                <a16:creationId xmlns:a16="http://schemas.microsoft.com/office/drawing/2014/main" id="{988074EF-FCCA-505D-3F91-806092883B58}"/>
              </a:ext>
            </a:extLst>
          </p:cNvPr>
          <p:cNvSpPr>
            <a:spLocks noGrp="1"/>
          </p:cNvSpPr>
          <p:nvPr>
            <p:ph idx="1"/>
          </p:nvPr>
        </p:nvSpPr>
        <p:spPr>
          <a:xfrm>
            <a:off x="4412343" y="1958887"/>
            <a:ext cx="7187442" cy="3734406"/>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5F0D14"/>
                </a:solidFill>
                <a:effectLst/>
                <a:uLnTx/>
                <a:uFillTx/>
                <a:latin typeface="Calibri" panose="020F0502020204030204"/>
                <a:ea typeface="+mn-ea"/>
                <a:cs typeface="+mn-cs"/>
              </a:rPr>
              <a:t>Insert local resources, highlighting:</a:t>
            </a:r>
          </a:p>
          <a:p>
            <a:pPr marL="571500" marR="0" lvl="0"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F0D14"/>
                </a:solidFill>
                <a:effectLst/>
                <a:uLnTx/>
                <a:uFillTx/>
                <a:latin typeface="Calibri" panose="020F0502020204030204"/>
                <a:ea typeface="+mn-ea"/>
                <a:cs typeface="+mn-cs"/>
              </a:rPr>
              <a:t>Department resources</a:t>
            </a:r>
          </a:p>
          <a:p>
            <a:pPr marL="571500" marR="0" lvl="0"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F0D14"/>
                </a:solidFill>
                <a:effectLst/>
                <a:uLnTx/>
                <a:uFillTx/>
                <a:latin typeface="Calibri" panose="020F0502020204030204"/>
                <a:ea typeface="+mn-ea"/>
                <a:cs typeface="+mn-cs"/>
              </a:rPr>
              <a:t>Local government and community resources</a:t>
            </a:r>
          </a:p>
          <a:p>
            <a:pPr marL="571500" marR="0" lvl="0"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F0D14"/>
                </a:solidFill>
                <a:effectLst/>
                <a:uLnTx/>
                <a:uFillTx/>
                <a:latin typeface="Calibri" panose="020F0502020204030204"/>
                <a:ea typeface="+mn-ea"/>
                <a:cs typeface="+mn-cs"/>
              </a:rPr>
              <a:t>Crisis and suicide prevention hotlines</a:t>
            </a:r>
          </a:p>
        </p:txBody>
      </p:sp>
    </p:spTree>
    <p:extLst>
      <p:ext uri="{BB962C8B-B14F-4D97-AF65-F5344CB8AC3E}">
        <p14:creationId xmlns:p14="http://schemas.microsoft.com/office/powerpoint/2010/main" val="2790192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770133-8B50-706C-F9CE-78BC6668C8A5}"/>
              </a:ext>
            </a:extLst>
          </p:cNvPr>
          <p:cNvSpPr>
            <a:spLocks noGrp="1"/>
          </p:cNvSpPr>
          <p:nvPr>
            <p:ph type="ctrTitle"/>
          </p:nvPr>
        </p:nvSpPr>
        <p:spPr/>
        <p:txBody>
          <a:bodyPr/>
          <a:lstStyle/>
          <a:p>
            <a:r>
              <a:rPr kumimoji="0" lang="en-US" sz="4800" b="1" i="0" u="none" strike="noStrike" kern="1200" cap="none" spc="0" normalizeH="0" baseline="0" noProof="0" dirty="0">
                <a:ln>
                  <a:noFill/>
                </a:ln>
                <a:solidFill>
                  <a:srgbClr val="103255"/>
                </a:solidFill>
                <a:effectLst/>
                <a:uLnTx/>
                <a:uFillTx/>
                <a:latin typeface="Calibri" panose="020F0502020204030204"/>
                <a:ea typeface="+mj-ea"/>
                <a:cs typeface="+mj-cs"/>
              </a:rPr>
              <a:t>Module Wrap-Up </a:t>
            </a:r>
            <a:endParaRPr lang="en-US" dirty="0"/>
          </a:p>
        </p:txBody>
      </p:sp>
      <p:pic>
        <p:nvPicPr>
          <p:cNvPr id="6" name="Picture 5" descr="The Academic Training To Inform Police Responses logo.">
            <a:extLst>
              <a:ext uri="{FF2B5EF4-FFF2-40B4-BE49-F238E27FC236}">
                <a16:creationId xmlns:a16="http://schemas.microsoft.com/office/drawing/2014/main" id="{C5448E32-81EE-730E-C1A4-7B228BCC6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969" y="2193264"/>
            <a:ext cx="1829327" cy="1827802"/>
          </a:xfrm>
          <a:prstGeom prst="rect">
            <a:avLst/>
          </a:prstGeom>
        </p:spPr>
      </p:pic>
      <p:sp>
        <p:nvSpPr>
          <p:cNvPr id="14" name="Content Placeholder 13">
            <a:extLst>
              <a:ext uri="{FF2B5EF4-FFF2-40B4-BE49-F238E27FC236}">
                <a16:creationId xmlns:a16="http://schemas.microsoft.com/office/drawing/2014/main" id="{922439C4-987F-5169-6F7D-8415441F6983}"/>
              </a:ext>
            </a:extLst>
          </p:cNvPr>
          <p:cNvSpPr>
            <a:spLocks noGrp="1"/>
          </p:cNvSpPr>
          <p:nvPr>
            <p:ph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panose="020F0502020204030204"/>
                <a:ea typeface="+mn-ea"/>
                <a:cs typeface="+mn-cs"/>
              </a:rPr>
              <a:t>Questions</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3D icon person with a question mark over their head">
            <a:extLst>
              <a:ext uri="{FF2B5EF4-FFF2-40B4-BE49-F238E27FC236}">
                <a16:creationId xmlns:a16="http://schemas.microsoft.com/office/drawing/2014/main" id="{AB55D1E5-6D2D-1E81-D63D-BB8185CE12B2}"/>
              </a:ext>
            </a:extLst>
          </p:cNvPr>
          <p:cNvPicPr>
            <a:picLocks noChangeAspect="1"/>
          </p:cNvPicPr>
          <p:nvPr/>
        </p:nvPicPr>
        <p:blipFill rotWithShape="1">
          <a:blip r:embed="rId3">
            <a:extLst>
              <a:ext uri="{28A0092B-C50C-407E-A947-70E740481C1C}">
                <a14:useLocalDpi xmlns:a14="http://schemas.microsoft.com/office/drawing/2010/main" val="0"/>
              </a:ext>
            </a:extLst>
          </a:blip>
          <a:srcRect l="31632" r="27674"/>
          <a:stretch/>
        </p:blipFill>
        <p:spPr>
          <a:xfrm>
            <a:off x="9118600" y="604364"/>
            <a:ext cx="1829327" cy="4495385"/>
          </a:xfrm>
          <a:prstGeom prst="rect">
            <a:avLst/>
          </a:prstGeom>
        </p:spPr>
      </p:pic>
      <p:sp>
        <p:nvSpPr>
          <p:cNvPr id="15" name="Content Placeholder 14">
            <a:extLst>
              <a:ext uri="{FF2B5EF4-FFF2-40B4-BE49-F238E27FC236}">
                <a16:creationId xmlns:a16="http://schemas.microsoft.com/office/drawing/2014/main" id="{F416CDDA-09F6-39C1-D957-30D4EA7FB0B3}"/>
              </a:ext>
            </a:extLst>
          </p:cNvPr>
          <p:cNvSpPr>
            <a:spLocks noGrp="1"/>
          </p:cNvSpPr>
          <p:nvPr>
            <p:ph sz="quarter" idx="11"/>
          </p:nvPr>
        </p:nvSpPr>
        <p:spPr>
          <a:xfrm>
            <a:off x="1458668" y="5284864"/>
            <a:ext cx="10393362" cy="132343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03255"/>
                </a:solidFill>
                <a:effectLst/>
                <a:uLnTx/>
                <a:uFillTx/>
                <a:latin typeface="Calibri" panose="020F0502020204030204"/>
                <a:ea typeface="+mn-ea"/>
                <a:cs typeface="+mn-cs"/>
              </a:rPr>
              <a:t>This curriculum was created through support by Grant No. 2020-NT-BX-K001 awarded by the Bureau of Justice Assistance. The Bureau of Justice Assistance is a component of the Department of Justice’s Office of Justice Programs, which also includes the Bureau of Justice Statistics, the National Institute of Justice, the Office of Juvenile Justice and Delinquency Prevention, the Office for Victims of Crime, and the SMART Office. Points of view or opinions in this document are those of the authors and do not necessarily reflect the official positions or policies of the U.S. Department of Justice.</a:t>
            </a:r>
          </a:p>
        </p:txBody>
      </p:sp>
    </p:spTree>
    <p:extLst>
      <p:ext uri="{BB962C8B-B14F-4D97-AF65-F5344CB8AC3E}">
        <p14:creationId xmlns:p14="http://schemas.microsoft.com/office/powerpoint/2010/main" val="917640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CA6AD8-A889-06E0-2030-A133C7CD11B5}"/>
              </a:ext>
            </a:extLst>
          </p:cNvPr>
          <p:cNvSpPr>
            <a:spLocks noGrp="1"/>
          </p:cNvSpPr>
          <p:nvPr>
            <p:ph type="title"/>
          </p:nvPr>
        </p:nvSpPr>
        <p:spPr/>
        <p:txBody>
          <a:bodyPr>
            <a:noAutofit/>
          </a:bodyPr>
          <a:lstStyle/>
          <a:p>
            <a:r>
              <a:rPr kumimoji="0" lang="en-US" sz="4800" b="1" i="0" u="none" strike="noStrike" kern="1200" cap="none" spc="0" normalizeH="0" baseline="0" noProof="0" dirty="0">
                <a:ln>
                  <a:noFill/>
                </a:ln>
                <a:solidFill>
                  <a:srgbClr val="FFFFFF"/>
                </a:solidFill>
                <a:effectLst/>
                <a:uLnTx/>
                <a:uFillTx/>
                <a:latin typeface="Calibri" panose="020F0502020204030204"/>
                <a:ea typeface="+mj-ea"/>
                <a:cs typeface="+mj-cs"/>
              </a:rPr>
              <a:t>Module Overview</a:t>
            </a:r>
            <a:endParaRPr lang="en-US" sz="4800" dirty="0"/>
          </a:p>
        </p:txBody>
      </p:sp>
      <p:sp>
        <p:nvSpPr>
          <p:cNvPr id="6" name="Content Placeholder 5">
            <a:extLst>
              <a:ext uri="{FF2B5EF4-FFF2-40B4-BE49-F238E27FC236}">
                <a16:creationId xmlns:a16="http://schemas.microsoft.com/office/drawing/2014/main" id="{49FB9BE2-C1EC-074D-77F9-7843558D09FD}"/>
              </a:ext>
            </a:extLst>
          </p:cNvPr>
          <p:cNvSpPr>
            <a:spLocks noGrp="1"/>
          </p:cNvSpPr>
          <p:nvPr>
            <p:ph idx="1"/>
          </p:nvPr>
        </p:nvSpPr>
        <p:spPr>
          <a:xfrm>
            <a:off x="4292600" y="1687898"/>
            <a:ext cx="7307185" cy="3734406"/>
          </a:xfrm>
        </p:spPr>
        <p:txBody>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03255"/>
                </a:solidFill>
                <a:effectLst/>
                <a:uLnTx/>
                <a:uFillTx/>
                <a:latin typeface="Calibri" panose="020F0502020204030204"/>
                <a:ea typeface="+mn-ea"/>
                <a:cs typeface="+mn-cs"/>
              </a:rPr>
              <a:t>Impact of stress and trauma</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03255"/>
                </a:solidFill>
                <a:effectLst/>
                <a:uLnTx/>
                <a:uFillTx/>
                <a:latin typeface="Calibri" panose="020F0502020204030204"/>
                <a:ea typeface="+mn-ea"/>
                <a:cs typeface="+mn-cs"/>
              </a:rPr>
              <a:t>Preventing officer suicide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03255"/>
                </a:solidFill>
                <a:effectLst/>
                <a:uLnTx/>
                <a:uFillTx/>
                <a:latin typeface="Calibri" panose="020F0502020204030204"/>
                <a:ea typeface="+mn-ea"/>
                <a:cs typeface="+mn-cs"/>
              </a:rPr>
              <a:t>Tips to promote self-awareness and awareness in colleagues and peers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03255"/>
                </a:solidFill>
                <a:effectLst/>
                <a:uLnTx/>
                <a:uFillTx/>
                <a:latin typeface="Calibri" panose="020F0502020204030204"/>
                <a:ea typeface="+mn-ea"/>
                <a:cs typeface="+mn-cs"/>
              </a:rPr>
              <a:t>Strategies to build personal resilience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03255"/>
                </a:solidFill>
                <a:effectLst/>
                <a:uLnTx/>
                <a:uFillTx/>
                <a:latin typeface="Calibri" panose="020F0502020204030204"/>
                <a:ea typeface="+mn-ea"/>
                <a:cs typeface="+mn-cs"/>
              </a:rPr>
              <a:t>Available services and resources to support mental health and wellness</a:t>
            </a:r>
          </a:p>
        </p:txBody>
      </p:sp>
      <p:grpSp>
        <p:nvGrpSpPr>
          <p:cNvPr id="7" name="Group 6">
            <a:extLst>
              <a:ext uri="{FF2B5EF4-FFF2-40B4-BE49-F238E27FC236}">
                <a16:creationId xmlns:a16="http://schemas.microsoft.com/office/drawing/2014/main" id="{3447E139-314F-F597-BC76-4CB21D024E4F}"/>
              </a:ext>
              <a:ext uri="{C183D7F6-B498-43B3-948B-1728B52AA6E4}">
                <adec:decorative xmlns:adec="http://schemas.microsoft.com/office/drawing/2017/decorative" val="1"/>
              </a:ext>
            </a:extLst>
          </p:cNvPr>
          <p:cNvGrpSpPr/>
          <p:nvPr/>
        </p:nvGrpSpPr>
        <p:grpSpPr>
          <a:xfrm>
            <a:off x="3786873" y="1143001"/>
            <a:ext cx="141307" cy="5229455"/>
            <a:chOff x="4289290" y="850837"/>
            <a:chExt cx="141307" cy="5229455"/>
          </a:xfrm>
        </p:grpSpPr>
        <p:cxnSp>
          <p:nvCxnSpPr>
            <p:cNvPr id="10" name="Straight Connector 9">
              <a:extLst>
                <a:ext uri="{FF2B5EF4-FFF2-40B4-BE49-F238E27FC236}">
                  <a16:creationId xmlns:a16="http://schemas.microsoft.com/office/drawing/2014/main" id="{3E830EC0-5A13-701C-8D63-5B39BF1C86AD}"/>
                </a:ext>
              </a:extLst>
            </p:cNvPr>
            <p:cNvCxnSpPr/>
            <p:nvPr/>
          </p:nvCxnSpPr>
          <p:spPr>
            <a:xfrm rot="5400000">
              <a:off x="1785294" y="3421587"/>
              <a:ext cx="5141499" cy="0"/>
            </a:xfrm>
            <a:prstGeom prst="line">
              <a:avLst/>
            </a:prstGeom>
            <a:solidFill>
              <a:srgbClr val="103255"/>
            </a:solidFill>
            <a:ln w="28575">
              <a:solidFill>
                <a:srgbClr val="103255"/>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FF1F71E-28F1-2003-E86F-D3078E3892C5}"/>
                </a:ext>
              </a:extLst>
            </p:cNvPr>
            <p:cNvSpPr/>
            <p:nvPr/>
          </p:nvSpPr>
          <p:spPr>
            <a:xfrm rot="5400000">
              <a:off x="4292160" y="5941855"/>
              <a:ext cx="135567" cy="141307"/>
            </a:xfrm>
            <a:prstGeom prst="rect">
              <a:avLst/>
            </a:prstGeom>
            <a:solidFill>
              <a:srgbClr val="103255"/>
            </a:solidFill>
            <a:ln>
              <a:solidFill>
                <a:srgbClr val="1032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raphic 11">
            <a:extLst>
              <a:ext uri="{FF2B5EF4-FFF2-40B4-BE49-F238E27FC236}">
                <a16:creationId xmlns:a16="http://schemas.microsoft.com/office/drawing/2014/main" id="{23A3EC52-2F39-82D6-6B52-B3B12E79EAB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590674"/>
            <a:ext cx="4124325" cy="4124325"/>
          </a:xfrm>
          <a:prstGeom prst="rect">
            <a:avLst/>
          </a:prstGeom>
        </p:spPr>
      </p:pic>
    </p:spTree>
    <p:extLst>
      <p:ext uri="{BB962C8B-B14F-4D97-AF65-F5344CB8AC3E}">
        <p14:creationId xmlns:p14="http://schemas.microsoft.com/office/powerpoint/2010/main" val="636001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9734AC-AF10-42CA-B906-F0CE67BDAA08}"/>
              </a:ext>
            </a:extLst>
          </p:cNvPr>
          <p:cNvSpPr>
            <a:spLocks noGrp="1"/>
          </p:cNvSpPr>
          <p:nvPr>
            <p:ph type="title"/>
          </p:nvPr>
        </p:nvSpPr>
        <p:spPr>
          <a:xfrm>
            <a:off x="592215" y="365125"/>
            <a:ext cx="9074300" cy="611419"/>
          </a:xfrm>
        </p:spPr>
        <p:txBody>
          <a:bodyPr/>
          <a:lstStyle/>
          <a:p>
            <a:r>
              <a:rPr lang="en-US" b="1" dirty="0">
                <a:solidFill>
                  <a:srgbClr val="FFFFFF"/>
                </a:solidFill>
                <a:latin typeface="+mn-lt"/>
              </a:rPr>
              <a:t>Four Police Officers, Four Different Ways to Cope with Suicide and Mental Health </a:t>
            </a:r>
          </a:p>
        </p:txBody>
      </p:sp>
      <p:pic>
        <p:nvPicPr>
          <p:cNvPr id="4" name="Picture 3" descr="Screencap of the Four Police Officers, Four Different Ways to Cope with Suicide and Mental Health video. A screen with vectors of police officers is shown.">
            <a:hlinkClick r:id="rId3"/>
            <a:extLst>
              <a:ext uri="{FF2B5EF4-FFF2-40B4-BE49-F238E27FC236}">
                <a16:creationId xmlns:a16="http://schemas.microsoft.com/office/drawing/2014/main" id="{8F6FE3EB-810D-A698-6F9D-A73936448149}"/>
              </a:ext>
            </a:extLst>
          </p:cNvPr>
          <p:cNvPicPr>
            <a:picLocks noChangeAspect="1"/>
          </p:cNvPicPr>
          <p:nvPr/>
        </p:nvPicPr>
        <p:blipFill>
          <a:blip r:embed="rId4"/>
          <a:stretch>
            <a:fillRect/>
          </a:stretch>
        </p:blipFill>
        <p:spPr>
          <a:xfrm>
            <a:off x="1171337" y="1444221"/>
            <a:ext cx="9849326" cy="4872384"/>
          </a:xfrm>
          <a:prstGeom prst="rect">
            <a:avLst/>
          </a:prstGeom>
        </p:spPr>
      </p:pic>
      <p:pic>
        <p:nvPicPr>
          <p:cNvPr id="2" name="Graphic 18" descr="Presentation with media">
            <a:extLst>
              <a:ext uri="{FF2B5EF4-FFF2-40B4-BE49-F238E27FC236}">
                <a16:creationId xmlns:a16="http://schemas.microsoft.com/office/drawing/2014/main" id="{622AAFEB-CCE7-BA23-65D2-2283F8E32F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963" y="6153785"/>
            <a:ext cx="678180" cy="678180"/>
          </a:xfrm>
          <a:prstGeom prst="rect">
            <a:avLst/>
          </a:prstGeom>
        </p:spPr>
      </p:pic>
    </p:spTree>
    <p:extLst>
      <p:ext uri="{BB962C8B-B14F-4D97-AF65-F5344CB8AC3E}">
        <p14:creationId xmlns:p14="http://schemas.microsoft.com/office/powerpoint/2010/main" val="4016283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0B6428-6442-4C11-ACAD-3678B9B3B6E0}"/>
              </a:ext>
            </a:extLst>
          </p:cNvPr>
          <p:cNvSpPr>
            <a:spLocks noGrp="1"/>
          </p:cNvSpPr>
          <p:nvPr>
            <p:ph type="title"/>
          </p:nvPr>
        </p:nvSpPr>
        <p:spPr/>
        <p:txBody>
          <a:bodyPr vert="horz" lIns="91440" tIns="45720" rIns="91440" bIns="45720" rtlCol="0" anchor="ctr">
            <a:noAutofit/>
          </a:bodyPr>
          <a:lstStyle/>
          <a:p>
            <a:r>
              <a:rPr lang="en-US" sz="4800" b="1" dirty="0">
                <a:solidFill>
                  <a:srgbClr val="FFFFFF"/>
                </a:solidFill>
                <a:latin typeface="+mn-lt"/>
              </a:rPr>
              <a:t>Realities of the Job</a:t>
            </a:r>
          </a:p>
        </p:txBody>
      </p:sp>
      <p:pic>
        <p:nvPicPr>
          <p:cNvPr id="3078" name="Picture 6" descr="Man Wearing Black Officer Uniform">
            <a:extLst>
              <a:ext uri="{FF2B5EF4-FFF2-40B4-BE49-F238E27FC236}">
                <a16:creationId xmlns:a16="http://schemas.microsoft.com/office/drawing/2014/main" id="{B0E8EF5A-CFB9-431E-9FE9-696B604313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9778"/>
          <a:stretch/>
        </p:blipFill>
        <p:spPr bwMode="auto">
          <a:xfrm>
            <a:off x="131975" y="1449797"/>
            <a:ext cx="4666268" cy="516562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E6E2DCF4-89E1-0554-5CFF-275E84F0B8CB}"/>
              </a:ext>
            </a:extLst>
          </p:cNvPr>
          <p:cNvSpPr>
            <a:spLocks noGrp="1"/>
          </p:cNvSpPr>
          <p:nvPr>
            <p:ph idx="1"/>
          </p:nvPr>
        </p:nvSpPr>
        <p:spPr>
          <a:xfrm>
            <a:off x="4907167" y="1876583"/>
            <a:ext cx="7251593" cy="3734406"/>
          </a:xfrm>
        </p:spPr>
        <p:txBody>
          <a:bodyPr/>
          <a:lstStyle/>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3300" b="0" i="0" u="none"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Times New Roman" panose="02020603050405020304" pitchFamily="18" charset="0"/>
              </a:rPr>
              <a:t>Police work is characterized by physical and psychological dangers</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3300" b="0" i="0" u="none"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Times New Roman" panose="02020603050405020304" pitchFamily="18" charset="0"/>
              </a:rPr>
              <a:t>Cumulative exposure can affect officers’ mental well-being and physical health</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3300" b="0" i="0" u="none"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Times New Roman" panose="02020603050405020304" pitchFamily="18" charset="0"/>
              </a:rPr>
              <a:t>Experiences found to impact traumatic stress symptoms, substance use, depression, and suicidal ideation</a:t>
            </a:r>
          </a:p>
        </p:txBody>
      </p:sp>
    </p:spTree>
    <p:extLst>
      <p:ext uri="{BB962C8B-B14F-4D97-AF65-F5344CB8AC3E}">
        <p14:creationId xmlns:p14="http://schemas.microsoft.com/office/powerpoint/2010/main" val="914609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DA5B0A-D5FC-4471-9933-221625C17E86}"/>
              </a:ext>
            </a:extLst>
          </p:cNvPr>
          <p:cNvSpPr>
            <a:spLocks noGrp="1"/>
          </p:cNvSpPr>
          <p:nvPr>
            <p:ph type="title"/>
          </p:nvPr>
        </p:nvSpPr>
        <p:spPr>
          <a:xfrm>
            <a:off x="592214" y="319969"/>
            <a:ext cx="11007571" cy="701731"/>
          </a:xfrm>
          <a:noFill/>
        </p:spPr>
        <p:txBody>
          <a:bodyPr wrap="square">
            <a:spAutoFit/>
          </a:bodyPr>
          <a:lstStyle/>
          <a:p>
            <a:r>
              <a:rPr lang="en-US" b="1" dirty="0">
                <a:solidFill>
                  <a:srgbClr val="FFFFFF"/>
                </a:solidFill>
                <a:latin typeface="+mn-lt"/>
                <a:ea typeface="+mn-ea"/>
                <a:cs typeface="+mn-cs"/>
              </a:rPr>
              <a:t>Understanding Stress</a:t>
            </a:r>
          </a:p>
        </p:txBody>
      </p:sp>
      <p:sp>
        <p:nvSpPr>
          <p:cNvPr id="5" name="Content Placeholder 4">
            <a:extLst>
              <a:ext uri="{FF2B5EF4-FFF2-40B4-BE49-F238E27FC236}">
                <a16:creationId xmlns:a16="http://schemas.microsoft.com/office/drawing/2014/main" id="{E962EB23-9A4A-6498-C462-4EE99B0D4F09}"/>
              </a:ext>
            </a:extLst>
          </p:cNvPr>
          <p:cNvSpPr>
            <a:spLocks noGrp="1"/>
          </p:cNvSpPr>
          <p:nvPr>
            <p:ph idx="1"/>
          </p:nvPr>
        </p:nvSpPr>
        <p:spPr>
          <a:xfrm>
            <a:off x="592213" y="1847555"/>
            <a:ext cx="11007571" cy="3734406"/>
          </a:xfrm>
        </p:spPr>
        <p:txBody>
          <a:bodyPr>
            <a:normAutofit/>
          </a:bodyPr>
          <a:lstStyle/>
          <a:p>
            <a:pPr marL="0" indent="0">
              <a:lnSpc>
                <a:spcPct val="107000"/>
              </a:lnSpc>
              <a:spcAft>
                <a:spcPts val="800"/>
              </a:spcAft>
              <a:buNone/>
            </a:pPr>
            <a:r>
              <a:rPr lang="en-US" sz="3600" b="1" dirty="0">
                <a:solidFill>
                  <a:srgbClr val="103255"/>
                </a:solidFill>
                <a:ea typeface="Calibri" panose="020F0502020204030204" pitchFamily="34" charset="0"/>
                <a:cs typeface="Times New Roman" panose="02020603050405020304" pitchFamily="18" charset="0"/>
              </a:rPr>
              <a:t>Stress </a:t>
            </a:r>
            <a:r>
              <a:rPr lang="en-US" sz="3600" dirty="0">
                <a:solidFill>
                  <a:srgbClr val="103255"/>
                </a:solidFill>
                <a:ea typeface="Calibri" panose="020F0502020204030204" pitchFamily="34" charset="0"/>
                <a:cs typeface="Times New Roman" panose="02020603050405020304" pitchFamily="18" charset="0"/>
              </a:rPr>
              <a:t>generally refers to two things:</a:t>
            </a:r>
          </a:p>
          <a:p>
            <a:pPr marL="457200" marR="0" lvl="0" indent="-457200">
              <a:lnSpc>
                <a:spcPct val="107000"/>
              </a:lnSpc>
              <a:spcBef>
                <a:spcPts val="0"/>
              </a:spcBef>
              <a:spcAft>
                <a:spcPts val="0"/>
              </a:spcAft>
              <a:buFont typeface="Arial" panose="020B0604020202020204" pitchFamily="34" charset="0"/>
              <a:buChar char="•"/>
            </a:pPr>
            <a:r>
              <a:rPr lang="en-US" dirty="0">
                <a:solidFill>
                  <a:srgbClr val="103255"/>
                </a:solidFill>
                <a:ea typeface="Calibri" panose="020F0502020204030204" pitchFamily="34" charset="0"/>
                <a:cs typeface="Times New Roman" panose="02020603050405020304" pitchFamily="18" charset="0"/>
              </a:rPr>
              <a:t>The psychological perception of pressure, and</a:t>
            </a:r>
            <a:endParaRPr lang="en-US" sz="2400" dirty="0">
              <a:solidFill>
                <a:srgbClr val="103255"/>
              </a:solidFill>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1200"/>
              </a:spcAft>
              <a:buFont typeface="Arial" panose="020B0604020202020204" pitchFamily="34" charset="0"/>
              <a:buChar char="•"/>
            </a:pPr>
            <a:r>
              <a:rPr lang="en-US" dirty="0">
                <a:solidFill>
                  <a:srgbClr val="103255"/>
                </a:solidFill>
                <a:ea typeface="Calibri" panose="020F0502020204030204" pitchFamily="34" charset="0"/>
                <a:cs typeface="Times New Roman" panose="02020603050405020304" pitchFamily="18" charset="0"/>
              </a:rPr>
              <a:t>The body’s response to it, which can involve multiple systems such as metabolism, muscles, and memory</a:t>
            </a:r>
          </a:p>
          <a:p>
            <a:pPr marL="0" marR="0" lvl="0" indent="0">
              <a:lnSpc>
                <a:spcPct val="107000"/>
              </a:lnSpc>
              <a:spcBef>
                <a:spcPts val="0"/>
              </a:spcBef>
              <a:spcAft>
                <a:spcPts val="800"/>
              </a:spcAft>
              <a:buNone/>
            </a:pPr>
            <a:r>
              <a:rPr lang="en-US" sz="3600" b="1" dirty="0">
                <a:solidFill>
                  <a:srgbClr val="103255"/>
                </a:solidFill>
                <a:ea typeface="Calibri" panose="020F0502020204030204" pitchFamily="34" charset="0"/>
                <a:cs typeface="Times New Roman" panose="02020603050405020304" pitchFamily="18" charset="0"/>
              </a:rPr>
              <a:t>Chronic stress </a:t>
            </a:r>
            <a:r>
              <a:rPr lang="en-US" sz="3600" dirty="0">
                <a:solidFill>
                  <a:srgbClr val="103255"/>
                </a:solidFill>
                <a:ea typeface="Calibri" panose="020F0502020204030204" pitchFamily="34" charset="0"/>
                <a:cs typeface="Times New Roman" panose="02020603050405020304" pitchFamily="18" charset="0"/>
              </a:rPr>
              <a:t>is the response to this pressure over a prolonged period where an individual feels they have no control </a:t>
            </a:r>
            <a:endParaRPr lang="en-US" sz="3600" dirty="0">
              <a:solidFill>
                <a:srgbClr val="103255"/>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5111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57C1FC7-FBB4-3E31-D913-FCD54523D1D2}"/>
              </a:ext>
            </a:extLst>
          </p:cNvPr>
          <p:cNvSpPr>
            <a:spLocks noGrp="1"/>
          </p:cNvSpPr>
          <p:nvPr>
            <p:ph type="title"/>
          </p:nvPr>
        </p:nvSpPr>
        <p:spPr/>
        <p:txBody>
          <a:bodyPr>
            <a:noAutofit/>
          </a:bodyPr>
          <a:lstStyle/>
          <a:p>
            <a:r>
              <a:rPr kumimoji="0" lang="en-US" sz="4800" b="1" i="0" u="none" strike="noStrike" kern="1200" cap="none" spc="0" normalizeH="0" baseline="0" noProof="0" dirty="0">
                <a:ln>
                  <a:noFill/>
                </a:ln>
                <a:solidFill>
                  <a:srgbClr val="FFFFFF"/>
                </a:solidFill>
                <a:effectLst/>
                <a:uLnTx/>
                <a:uFillTx/>
                <a:latin typeface="Calibri" panose="020F0502020204030204"/>
                <a:ea typeface="+mj-ea"/>
                <a:cs typeface="+mj-cs"/>
              </a:rPr>
              <a:t>Police Officers and Traumatic Stress</a:t>
            </a:r>
            <a:endParaRPr lang="en-US" dirty="0"/>
          </a:p>
        </p:txBody>
      </p:sp>
      <p:sp>
        <p:nvSpPr>
          <p:cNvPr id="9" name="Content Placeholder 8">
            <a:extLst>
              <a:ext uri="{FF2B5EF4-FFF2-40B4-BE49-F238E27FC236}">
                <a16:creationId xmlns:a16="http://schemas.microsoft.com/office/drawing/2014/main" id="{32081510-95C1-6DC2-E509-DB8AA8C6DA19}"/>
              </a:ext>
            </a:extLst>
          </p:cNvPr>
          <p:cNvSpPr>
            <a:spLocks noGrp="1"/>
          </p:cNvSpPr>
          <p:nvPr>
            <p:ph idx="1"/>
          </p:nvPr>
        </p:nvSpPr>
        <p:spPr>
          <a:xfrm>
            <a:off x="592214" y="1687897"/>
            <a:ext cx="5910186" cy="3251048"/>
          </a:xfrm>
          <a:ln w="28575">
            <a:solidFill>
              <a:schemeClr val="tx2"/>
            </a:solidFill>
          </a:ln>
        </p:spPr>
        <p:txBody>
          <a:bodyPr>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Times New Roman" panose="02020603050405020304" pitchFamily="18" charset="0"/>
              </a:rPr>
              <a:t>“Individual trauma results from an event, series of events, or set of circumstances that is experienced by an individual as physically or emotionally harmful or life-threatening and that has lasting adverse effects on the individual’s functioning and mental, physical, social, emotional, or spiritual well-being.” </a:t>
            </a:r>
            <a:r>
              <a:rPr kumimoji="0" lang="en-US" sz="1800" b="0" i="0" u="none"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Times New Roman" panose="02020603050405020304" pitchFamily="18" charset="0"/>
              </a:rPr>
              <a:t>(SAMHSA, 2014)</a:t>
            </a:r>
            <a:endParaRPr kumimoji="0" lang="en-US" sz="1400" b="0" i="0" u="none"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0" name="Content Placeholder 9">
            <a:extLst>
              <a:ext uri="{FF2B5EF4-FFF2-40B4-BE49-F238E27FC236}">
                <a16:creationId xmlns:a16="http://schemas.microsoft.com/office/drawing/2014/main" id="{44FFFC7B-EDF5-E78C-AECF-899779ED2E01}"/>
              </a:ext>
            </a:extLst>
          </p:cNvPr>
          <p:cNvSpPr>
            <a:spLocks noGrp="1"/>
          </p:cNvSpPr>
          <p:nvPr>
            <p:ph idx="10"/>
          </p:nvPr>
        </p:nvSpPr>
        <p:spPr>
          <a:xfrm>
            <a:off x="6693876" y="1687897"/>
            <a:ext cx="5623090" cy="3624332"/>
          </a:xfrm>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800" b="0" i="0" u="sng"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Times New Roman" panose="02020603050405020304" pitchFamily="18" charset="0"/>
              </a:rPr>
              <a:t>Key symptoms of traumatic stress</a:t>
            </a:r>
            <a:r>
              <a:rPr kumimoji="0" lang="en-US" sz="2800" b="0" i="0" u="none"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Times New Roman" panose="02020603050405020304" pitchFamily="18" charset="0"/>
              </a:rPr>
              <a:t>:</a:t>
            </a:r>
          </a:p>
          <a:p>
            <a:pPr marL="233363" marR="0" lvl="0" indent="-233363"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Times New Roman" panose="02020603050405020304" pitchFamily="18" charset="0"/>
              </a:rPr>
              <a:t>Re-experiencing or reliving the event</a:t>
            </a:r>
          </a:p>
          <a:p>
            <a:pPr marL="233363" marR="0" lvl="0" indent="-233363"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Times New Roman" panose="02020603050405020304" pitchFamily="18" charset="0"/>
              </a:rPr>
              <a:t>Avoidance of situations that are reminders of the event</a:t>
            </a:r>
          </a:p>
          <a:p>
            <a:pPr marL="233363" marR="0" lvl="0" indent="-233363"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Times New Roman" panose="02020603050405020304" pitchFamily="18" charset="0"/>
              </a:rPr>
              <a:t>Hyperarousal</a:t>
            </a:r>
          </a:p>
          <a:p>
            <a:pPr marL="233363" marR="0" lvl="0" indent="-233363"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03255"/>
                </a:solidFill>
                <a:effectLst/>
                <a:uLnTx/>
                <a:uFillTx/>
                <a:latin typeface="Calibri" panose="020F0502020204030204"/>
                <a:ea typeface="Calibri" panose="020F0502020204030204" pitchFamily="34" charset="0"/>
                <a:cs typeface="Times New Roman" panose="02020603050405020304" pitchFamily="18" charset="0"/>
              </a:rPr>
              <a:t>Negative mood and thoughts</a:t>
            </a:r>
          </a:p>
        </p:txBody>
      </p:sp>
      <p:sp>
        <p:nvSpPr>
          <p:cNvPr id="11" name="Content Placeholder 10">
            <a:extLst>
              <a:ext uri="{FF2B5EF4-FFF2-40B4-BE49-F238E27FC236}">
                <a16:creationId xmlns:a16="http://schemas.microsoft.com/office/drawing/2014/main" id="{DB44DA53-A8EB-CB48-1938-9E66EE878DC7}"/>
              </a:ext>
            </a:extLst>
          </p:cNvPr>
          <p:cNvSpPr>
            <a:spLocks noGrp="1"/>
          </p:cNvSpPr>
          <p:nvPr>
            <p:ph idx="11"/>
          </p:nvPr>
        </p:nvSpPr>
        <p:spPr>
          <a:xfrm>
            <a:off x="693814" y="5650298"/>
            <a:ext cx="11135329" cy="72873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06E36"/>
                </a:solidFill>
                <a:effectLst/>
                <a:uLnTx/>
                <a:uFillTx/>
                <a:latin typeface="Calibri" panose="020F0502020204030204"/>
                <a:ea typeface="+mn-ea"/>
                <a:cs typeface="+mn-cs"/>
              </a:rPr>
              <a:t>Psychological trauma is an injury from which people can recover</a:t>
            </a:r>
          </a:p>
        </p:txBody>
      </p:sp>
    </p:spTree>
    <p:extLst>
      <p:ext uri="{BB962C8B-B14F-4D97-AF65-F5344CB8AC3E}">
        <p14:creationId xmlns:p14="http://schemas.microsoft.com/office/powerpoint/2010/main" val="415727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DA5B0A-D5FC-4471-9933-221625C17E86}"/>
              </a:ext>
            </a:extLst>
          </p:cNvPr>
          <p:cNvSpPr>
            <a:spLocks noGrp="1"/>
          </p:cNvSpPr>
          <p:nvPr>
            <p:ph type="title"/>
          </p:nvPr>
        </p:nvSpPr>
        <p:spPr/>
        <p:txBody>
          <a:bodyPr>
            <a:noAutofit/>
          </a:bodyPr>
          <a:lstStyle/>
          <a:p>
            <a:r>
              <a:rPr lang="en-US" sz="4800" b="1" dirty="0">
                <a:solidFill>
                  <a:srgbClr val="FFFFFF"/>
                </a:solidFill>
                <a:latin typeface="+mn-lt"/>
              </a:rPr>
              <a:t>Managing Stress</a:t>
            </a:r>
          </a:p>
        </p:txBody>
      </p:sp>
      <p:sp>
        <p:nvSpPr>
          <p:cNvPr id="4" name="Thought Bubble: Cloud 3" descr="Questions and Answers">
            <a:extLst>
              <a:ext uri="{FF2B5EF4-FFF2-40B4-BE49-F238E27FC236}">
                <a16:creationId xmlns:a16="http://schemas.microsoft.com/office/drawing/2014/main" id="{9C715BE4-378C-AD29-75DF-488F5AFE065F}"/>
              </a:ext>
            </a:extLst>
          </p:cNvPr>
          <p:cNvSpPr/>
          <p:nvPr/>
        </p:nvSpPr>
        <p:spPr>
          <a:xfrm>
            <a:off x="159779" y="6050329"/>
            <a:ext cx="864870" cy="533400"/>
          </a:xfrm>
          <a:prstGeom prst="cloudCallout">
            <a:avLst>
              <a:gd name="adj1" fmla="val 58167"/>
              <a:gd name="adj2" fmla="val 40033"/>
            </a:avLst>
          </a:prstGeom>
          <a:solidFill>
            <a:srgbClr val="FFF7DD"/>
          </a:solidFill>
          <a:ln w="19050">
            <a:solidFill>
              <a:srgbClr val="0E32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lgn="ctr">
              <a:lnSpc>
                <a:spcPct val="107000"/>
              </a:lnSpc>
              <a:spcBef>
                <a:spcPts val="0"/>
              </a:spcBef>
              <a:spcAft>
                <a:spcPts val="800"/>
              </a:spcAft>
            </a:pPr>
            <a:r>
              <a:rPr lang="en-US" sz="1400" b="1">
                <a:solidFill>
                  <a:srgbClr val="0E3255"/>
                </a:solidFill>
                <a:effectLst/>
                <a:ea typeface="Calibri" panose="020F0502020204030204" pitchFamily="34" charset="0"/>
                <a:cs typeface="Times New Roman" panose="02020603050405020304" pitchFamily="18" charset="0"/>
              </a:rPr>
              <a:t>Q&amp;A</a:t>
            </a:r>
            <a:endParaRPr lang="en-US" sz="1200">
              <a:effectLst/>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3CA5B246-B30A-78D7-F741-C55D73511486}"/>
              </a:ext>
            </a:extLst>
          </p:cNvPr>
          <p:cNvGraphicFramePr>
            <a:graphicFrameLocks noGrp="1"/>
          </p:cNvGraphicFramePr>
          <p:nvPr>
            <p:extLst>
              <p:ext uri="{D42A27DB-BD31-4B8C-83A1-F6EECF244321}">
                <p14:modId xmlns:p14="http://schemas.microsoft.com/office/powerpoint/2010/main" val="182820632"/>
              </p:ext>
            </p:extLst>
          </p:nvPr>
        </p:nvGraphicFramePr>
        <p:xfrm>
          <a:off x="323705" y="1549207"/>
          <a:ext cx="11544588" cy="4667466"/>
        </p:xfrm>
        <a:graphic>
          <a:graphicData uri="http://schemas.openxmlformats.org/drawingml/2006/table">
            <a:tbl>
              <a:tblPr firstRow="1" firstCol="1" bandRow="1">
                <a:tableStyleId>{5C22544A-7EE6-4342-B048-85BDC9FD1C3A}</a:tableStyleId>
              </a:tblPr>
              <a:tblGrid>
                <a:gridCol w="5573752">
                  <a:extLst>
                    <a:ext uri="{9D8B030D-6E8A-4147-A177-3AD203B41FA5}">
                      <a16:colId xmlns:a16="http://schemas.microsoft.com/office/drawing/2014/main" val="160221132"/>
                    </a:ext>
                  </a:extLst>
                </a:gridCol>
                <a:gridCol w="5970836">
                  <a:extLst>
                    <a:ext uri="{9D8B030D-6E8A-4147-A177-3AD203B41FA5}">
                      <a16:colId xmlns:a16="http://schemas.microsoft.com/office/drawing/2014/main" val="2131429419"/>
                    </a:ext>
                  </a:extLst>
                </a:gridCol>
              </a:tblGrid>
              <a:tr h="1436586">
                <a:tc>
                  <a:txBody>
                    <a:bodyPr/>
                    <a:lstStyle/>
                    <a:p>
                      <a:pPr marL="0" marR="0" algn="ctr">
                        <a:spcBef>
                          <a:spcPts val="0"/>
                        </a:spcBef>
                        <a:spcAft>
                          <a:spcPts val="0"/>
                        </a:spcAft>
                      </a:pPr>
                      <a:r>
                        <a:rPr lang="en-US" sz="4000" dirty="0">
                          <a:solidFill>
                            <a:srgbClr val="306E36"/>
                          </a:solidFill>
                          <a:effectLst/>
                        </a:rPr>
                        <a:t>Healthy</a:t>
                      </a:r>
                      <a:r>
                        <a:rPr lang="en-US" sz="4000" dirty="0">
                          <a:solidFill>
                            <a:srgbClr val="103255"/>
                          </a:solidFill>
                          <a:effectLst/>
                        </a:rPr>
                        <a:t> </a:t>
                      </a:r>
                    </a:p>
                    <a:p>
                      <a:pPr marL="0" marR="0" algn="ctr">
                        <a:spcBef>
                          <a:spcPts val="0"/>
                        </a:spcBef>
                        <a:spcAft>
                          <a:spcPts val="600"/>
                        </a:spcAft>
                      </a:pPr>
                      <a:r>
                        <a:rPr lang="en-US" sz="4000" dirty="0">
                          <a:solidFill>
                            <a:srgbClr val="306E36"/>
                          </a:solidFill>
                          <a:effectLst/>
                        </a:rPr>
                        <a:t>Activities</a:t>
                      </a: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4000" dirty="0">
                          <a:solidFill>
                            <a:srgbClr val="5F0D14"/>
                          </a:solidFill>
                          <a:effectLst/>
                        </a:rPr>
                        <a:t>Unhealthy</a:t>
                      </a:r>
                      <a:r>
                        <a:rPr lang="en-US" sz="4000" dirty="0">
                          <a:solidFill>
                            <a:srgbClr val="103255"/>
                          </a:solidFill>
                          <a:effectLst/>
                        </a:rPr>
                        <a:t> </a:t>
                      </a:r>
                      <a:r>
                        <a:rPr lang="en-US" sz="4000" dirty="0">
                          <a:solidFill>
                            <a:srgbClr val="5F0D14"/>
                          </a:solidFill>
                          <a:effectLst/>
                        </a:rPr>
                        <a:t>Coping Mechanisms</a:t>
                      </a:r>
                      <a:endParaRPr lang="en-US" sz="4000" dirty="0">
                        <a:solidFill>
                          <a:srgbClr val="5F0D14"/>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3624462"/>
                  </a:ext>
                </a:extLst>
              </a:tr>
              <a:tr h="2884441">
                <a:tc>
                  <a:txBody>
                    <a:bodyPr/>
                    <a:lstStyle/>
                    <a:p>
                      <a:pPr marL="342900" marR="0" lvl="0" indent="-342900">
                        <a:spcBef>
                          <a:spcPts val="1200"/>
                        </a:spcBef>
                        <a:spcAft>
                          <a:spcPts val="600"/>
                        </a:spcAft>
                        <a:buFont typeface="Symbol" panose="05050102010706020507" pitchFamily="18" charset="2"/>
                        <a:buChar char=""/>
                      </a:pPr>
                      <a:r>
                        <a:rPr lang="en-US" sz="3200" b="0" dirty="0">
                          <a:solidFill>
                            <a:srgbClr val="103255"/>
                          </a:solidFill>
                          <a:effectLst/>
                        </a:rPr>
                        <a:t>Refocusing on your purpose</a:t>
                      </a:r>
                    </a:p>
                    <a:p>
                      <a:pPr marL="342900" marR="0" lvl="0" indent="-342900">
                        <a:spcBef>
                          <a:spcPts val="0"/>
                        </a:spcBef>
                        <a:spcAft>
                          <a:spcPts val="600"/>
                        </a:spcAft>
                        <a:buFont typeface="Symbol" panose="05050102010706020507" pitchFamily="18" charset="2"/>
                        <a:buChar char=""/>
                      </a:pPr>
                      <a:r>
                        <a:rPr lang="en-US" sz="3200" b="0" dirty="0">
                          <a:solidFill>
                            <a:srgbClr val="103255"/>
                          </a:solidFill>
                          <a:effectLst/>
                        </a:rPr>
                        <a:t>Taking care of your body</a:t>
                      </a:r>
                    </a:p>
                    <a:p>
                      <a:pPr marL="342900" marR="0" lvl="0" indent="-342900">
                        <a:spcBef>
                          <a:spcPts val="0"/>
                        </a:spcBef>
                        <a:spcAft>
                          <a:spcPts val="600"/>
                        </a:spcAft>
                        <a:buFont typeface="Symbol" panose="05050102010706020507" pitchFamily="18" charset="2"/>
                        <a:buChar char=""/>
                      </a:pPr>
                      <a:r>
                        <a:rPr lang="en-US" sz="3200" b="0" dirty="0">
                          <a:solidFill>
                            <a:srgbClr val="103255"/>
                          </a:solidFill>
                          <a:effectLst/>
                        </a:rPr>
                        <a:t>Connecting with others</a:t>
                      </a:r>
                    </a:p>
                    <a:p>
                      <a:pPr marL="342900" marR="0" lvl="0" indent="-342900">
                        <a:spcBef>
                          <a:spcPts val="0"/>
                        </a:spcBef>
                        <a:spcAft>
                          <a:spcPts val="600"/>
                        </a:spcAft>
                        <a:buFont typeface="Symbol" panose="05050102010706020507" pitchFamily="18" charset="2"/>
                        <a:buChar char=""/>
                      </a:pPr>
                      <a:r>
                        <a:rPr lang="en-US" sz="3200" b="0" dirty="0">
                          <a:solidFill>
                            <a:srgbClr val="103255"/>
                          </a:solidFill>
                          <a:effectLst/>
                        </a:rPr>
                        <a:t>Practicing mindfulness</a:t>
                      </a:r>
                    </a:p>
                    <a:p>
                      <a:pPr marL="342900" marR="0" lvl="0" indent="-342900">
                        <a:spcBef>
                          <a:spcPts val="0"/>
                        </a:spcBef>
                        <a:spcAft>
                          <a:spcPts val="0"/>
                        </a:spcAft>
                        <a:buFont typeface="Symbol" panose="05050102010706020507" pitchFamily="18" charset="2"/>
                        <a:buChar char=""/>
                      </a:pPr>
                      <a:r>
                        <a:rPr lang="en-US" sz="3200" b="0" dirty="0">
                          <a:solidFill>
                            <a:srgbClr val="103255"/>
                          </a:solidFill>
                          <a:effectLst/>
                          <a:latin typeface="+mn-lt"/>
                        </a:rPr>
                        <a:t>Seeking help</a:t>
                      </a: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569913" marR="0" lvl="0" indent="-336550">
                        <a:spcBef>
                          <a:spcPts val="0"/>
                        </a:spcBef>
                        <a:spcAft>
                          <a:spcPts val="600"/>
                        </a:spcAft>
                        <a:buFont typeface="Symbol" panose="05050102010706020507" pitchFamily="18" charset="2"/>
                        <a:buChar char=""/>
                        <a:tabLst>
                          <a:tab pos="276860" algn="l"/>
                        </a:tabLst>
                      </a:pPr>
                      <a:r>
                        <a:rPr lang="en-US" sz="3200" b="0" dirty="0">
                          <a:solidFill>
                            <a:srgbClr val="103255"/>
                          </a:solidFill>
                          <a:effectLst/>
                        </a:rPr>
                        <a:t>Uncontrollable eating or dieting</a:t>
                      </a:r>
                    </a:p>
                    <a:p>
                      <a:pPr marL="569913" marR="0" lvl="0" indent="-336550">
                        <a:spcBef>
                          <a:spcPts val="0"/>
                        </a:spcBef>
                        <a:spcAft>
                          <a:spcPts val="600"/>
                        </a:spcAft>
                        <a:buFont typeface="Symbol" panose="05050102010706020507" pitchFamily="18" charset="2"/>
                        <a:buChar char=""/>
                        <a:tabLst>
                          <a:tab pos="276860" algn="l"/>
                        </a:tabLst>
                      </a:pPr>
                      <a:r>
                        <a:rPr lang="en-US" sz="3200" b="0" dirty="0">
                          <a:solidFill>
                            <a:srgbClr val="103255"/>
                          </a:solidFill>
                          <a:effectLst/>
                        </a:rPr>
                        <a:t>Excessive use of alcohol</a:t>
                      </a:r>
                    </a:p>
                    <a:p>
                      <a:pPr marL="569913" marR="0" lvl="0" indent="-336550">
                        <a:spcBef>
                          <a:spcPts val="0"/>
                        </a:spcBef>
                        <a:spcAft>
                          <a:spcPts val="0"/>
                        </a:spcAft>
                        <a:buFont typeface="Symbol" panose="05050102010706020507" pitchFamily="18" charset="2"/>
                        <a:buChar char=""/>
                        <a:tabLst>
                          <a:tab pos="276860" algn="l"/>
                        </a:tabLst>
                      </a:pPr>
                      <a:r>
                        <a:rPr lang="en-US" sz="3200" b="0" dirty="0">
                          <a:solidFill>
                            <a:srgbClr val="103255"/>
                          </a:solidFill>
                          <a:effectLst/>
                        </a:rPr>
                        <a:t>Misuse of medication; </a:t>
                      </a:r>
                    </a:p>
                    <a:p>
                      <a:pPr marL="569913" marR="0" lvl="0" indent="0">
                        <a:spcBef>
                          <a:spcPts val="0"/>
                        </a:spcBef>
                        <a:spcAft>
                          <a:spcPts val="600"/>
                        </a:spcAft>
                        <a:buFont typeface="Symbol" panose="05050102010706020507" pitchFamily="18" charset="2"/>
                        <a:buNone/>
                        <a:tabLst>
                          <a:tab pos="276860" algn="l"/>
                        </a:tabLst>
                      </a:pPr>
                      <a:r>
                        <a:rPr lang="en-US" sz="3200" b="0" dirty="0">
                          <a:solidFill>
                            <a:srgbClr val="103255"/>
                          </a:solidFill>
                          <a:effectLst/>
                        </a:rPr>
                        <a:t>Use of illicit drugs</a:t>
                      </a:r>
                    </a:p>
                    <a:p>
                      <a:pPr marL="569913" marR="0" lvl="0" indent="-336550">
                        <a:spcBef>
                          <a:spcPts val="0"/>
                        </a:spcBef>
                        <a:spcAft>
                          <a:spcPts val="600"/>
                        </a:spcAft>
                        <a:buFont typeface="Symbol" panose="05050102010706020507" pitchFamily="18" charset="2"/>
                        <a:buChar char=""/>
                        <a:tabLst>
                          <a:tab pos="276860" algn="l"/>
                        </a:tabLst>
                      </a:pPr>
                      <a:r>
                        <a:rPr lang="en-US" sz="3200" b="0" dirty="0">
                          <a:solidFill>
                            <a:srgbClr val="103255"/>
                          </a:solidFill>
                          <a:effectLst/>
                        </a:rPr>
                        <a:t>Excessive shopping</a:t>
                      </a:r>
                    </a:p>
                    <a:p>
                      <a:pPr marL="569913" marR="0" lvl="0" indent="-336550">
                        <a:spcBef>
                          <a:spcPts val="0"/>
                        </a:spcBef>
                        <a:spcAft>
                          <a:spcPts val="600"/>
                        </a:spcAft>
                        <a:buFont typeface="Symbol" panose="05050102010706020507" pitchFamily="18" charset="2"/>
                        <a:buChar char=""/>
                        <a:tabLst>
                          <a:tab pos="276860" algn="l"/>
                        </a:tabLst>
                      </a:pPr>
                      <a:r>
                        <a:rPr lang="en-US" sz="3200" b="0" dirty="0">
                          <a:solidFill>
                            <a:srgbClr val="103255"/>
                          </a:solidFill>
                          <a:effectLst/>
                        </a:rPr>
                        <a:t>Overworking</a:t>
                      </a:r>
                      <a:endParaRPr lang="en-US" sz="3200" b="0" dirty="0">
                        <a:solidFill>
                          <a:srgbClr val="103255"/>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671400227"/>
                  </a:ext>
                </a:extLst>
              </a:tr>
            </a:tbl>
          </a:graphicData>
        </a:graphic>
      </p:graphicFrame>
    </p:spTree>
    <p:extLst>
      <p:ext uri="{BB962C8B-B14F-4D97-AF65-F5344CB8AC3E}">
        <p14:creationId xmlns:p14="http://schemas.microsoft.com/office/powerpoint/2010/main" val="3073028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2D2DD0C-07ED-AE4B-AD47-891DAD1199FD}"/>
              </a:ext>
            </a:extLst>
          </p:cNvPr>
          <p:cNvSpPr>
            <a:spLocks noGrp="1"/>
          </p:cNvSpPr>
          <p:nvPr>
            <p:ph type="title"/>
          </p:nvPr>
        </p:nvSpPr>
        <p:spPr/>
        <p:txBody>
          <a:bodyPr>
            <a:noAutofit/>
          </a:bodyPr>
          <a:lstStyle/>
          <a:p>
            <a:r>
              <a:rPr kumimoji="0" lang="en-US" sz="4800" b="1" i="0" u="none" strike="noStrike" kern="1200" cap="none" spc="0" normalizeH="0" baseline="0" noProof="0" dirty="0">
                <a:ln>
                  <a:noFill/>
                </a:ln>
                <a:solidFill>
                  <a:srgbClr val="FFFFFF"/>
                </a:solidFill>
                <a:effectLst/>
                <a:uLnTx/>
                <a:uFillTx/>
                <a:latin typeface="Calibri" panose="020F0502020204030204"/>
                <a:ea typeface="+mj-ea"/>
                <a:cs typeface="+mj-cs"/>
              </a:rPr>
              <a:t>Preventing Officer Suicide</a:t>
            </a:r>
            <a:r>
              <a:rPr kumimoji="0" lang="en-US" sz="2000" b="1" i="0" u="none" strike="noStrike" kern="1200" cap="none" spc="0" normalizeH="0" baseline="0" noProof="0" dirty="0">
                <a:ln>
                  <a:noFill/>
                </a:ln>
                <a:solidFill>
                  <a:srgbClr val="FFFFFF"/>
                </a:solidFill>
                <a:effectLst/>
                <a:uLnTx/>
                <a:uFillTx/>
                <a:latin typeface="Calibri" panose="020F0502020204030204"/>
                <a:ea typeface="+mj-ea"/>
                <a:cs typeface="+mj-cs"/>
              </a:rPr>
              <a:t> </a:t>
            </a:r>
            <a:r>
              <a:rPr lang="en-US" sz="2000" b="1" dirty="0">
                <a:solidFill>
                  <a:schemeClr val="bg1"/>
                </a:solidFill>
                <a:latin typeface="+mn-lt"/>
              </a:rPr>
              <a:t>(Part 1)</a:t>
            </a:r>
            <a:endParaRPr lang="en-US" dirty="0"/>
          </a:p>
        </p:txBody>
      </p:sp>
      <p:sp>
        <p:nvSpPr>
          <p:cNvPr id="10" name="Content Placeholder 9">
            <a:extLst>
              <a:ext uri="{FF2B5EF4-FFF2-40B4-BE49-F238E27FC236}">
                <a16:creationId xmlns:a16="http://schemas.microsoft.com/office/drawing/2014/main" id="{7086B52F-E2A7-15F9-F2D3-E533E884548C}"/>
              </a:ext>
            </a:extLst>
          </p:cNvPr>
          <p:cNvSpPr>
            <a:spLocks noGrp="1"/>
          </p:cNvSpPr>
          <p:nvPr>
            <p:ph idx="1"/>
          </p:nvPr>
        </p:nvSpPr>
        <p:spPr>
          <a:xfrm>
            <a:off x="592214" y="1687898"/>
            <a:ext cx="7962443" cy="2492216"/>
          </a:xfrm>
        </p:spPr>
        <p:txBody>
          <a:body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03255"/>
                </a:solidFill>
                <a:effectLst/>
                <a:uLnTx/>
                <a:uFillTx/>
                <a:latin typeface="Calibri" panose="020F0502020204030204"/>
                <a:ea typeface="+mn-ea"/>
                <a:cs typeface="+mn-cs"/>
              </a:rPr>
              <a:t>Since 2016, more law enforcement officers have died by suicide than were killed in the line of duty.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03255"/>
                </a:solidFill>
                <a:effectLst/>
                <a:uLnTx/>
                <a:uFillTx/>
                <a:latin typeface="Calibri" panose="020F0502020204030204"/>
                <a:ea typeface="+mn-ea"/>
                <a:cs typeface="+mn-cs"/>
              </a:rPr>
              <a:t>Police officers have a heightened risk for suicide, but also have factors that can protect them from suicidal thoughts and behaviors.</a:t>
            </a:r>
          </a:p>
        </p:txBody>
      </p:sp>
      <p:sp>
        <p:nvSpPr>
          <p:cNvPr id="11" name="Content Placeholder 10">
            <a:extLst>
              <a:ext uri="{FF2B5EF4-FFF2-40B4-BE49-F238E27FC236}">
                <a16:creationId xmlns:a16="http://schemas.microsoft.com/office/drawing/2014/main" id="{32C1AB75-E622-3AFF-8977-6AA2FEBC9D59}"/>
              </a:ext>
            </a:extLst>
          </p:cNvPr>
          <p:cNvSpPr>
            <a:spLocks noGrp="1"/>
          </p:cNvSpPr>
          <p:nvPr>
            <p:ph idx="10"/>
          </p:nvPr>
        </p:nvSpPr>
        <p:spPr>
          <a:xfrm>
            <a:off x="870859" y="5170102"/>
            <a:ext cx="7146770" cy="711354"/>
          </a:xfrm>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306E36"/>
                </a:solidFill>
                <a:effectLst/>
                <a:uLnTx/>
                <a:uFillTx/>
                <a:latin typeface="Calibri" panose="020F0502020204030204"/>
                <a:ea typeface="+mn-ea"/>
                <a:cs typeface="+mn-cs"/>
              </a:rPr>
              <a:t>Suicide is preventable. </a:t>
            </a:r>
          </a:p>
        </p:txBody>
      </p:sp>
      <p:pic>
        <p:nvPicPr>
          <p:cNvPr id="13" name="Content Placeholder 4" descr="Suicide is preventable poster. IACP and COPS produced.">
            <a:hlinkClick r:id="rId2"/>
            <a:extLst>
              <a:ext uri="{FF2B5EF4-FFF2-40B4-BE49-F238E27FC236}">
                <a16:creationId xmlns:a16="http://schemas.microsoft.com/office/drawing/2014/main" id="{AB04CF80-CD5A-8DF3-5073-8044DCBE4CD9}"/>
              </a:ext>
            </a:extLst>
          </p:cNvPr>
          <p:cNvPicPr/>
          <p:nvPr/>
        </p:nvPicPr>
        <p:blipFill>
          <a:blip r:embed="rId3">
            <a:extLst>
              <a:ext uri="{FF2B5EF4-FFF2-40B4-BE49-F238E27FC236}">
                <a16:creationI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rto="http://schemas.microsoft.com/office/word/2006/arto" xmlns:a16="http://schemas.microsoft.com/office/drawing/2014/main" xmlns:a14="http://schemas.microsoft.com/office/drawing/2010/main" xmlns:w="http://schemas.openxmlformats.org/wordprocessingml/2006/main" xmlns:w10="urn:schemas-microsoft-com:office:word" xmlns:v="urn:schemas-microsoft-com:vml" xmlns:o="urn:schemas-microsoft-com:office:office" xmlns="" xmlns:lc="http://schemas.openxmlformats.org/drawingml/2006/lockedCanvas" id="{93C8EFE0-02BE-4F57-BCF2-B7AE15651272}"/>
              </a:ext>
            </a:extLst>
          </a:blip>
          <a:stretch>
            <a:fillRect/>
          </a:stretch>
        </p:blipFill>
        <p:spPr>
          <a:xfrm>
            <a:off x="8678245" y="1520284"/>
            <a:ext cx="2921540" cy="5096449"/>
          </a:xfrm>
          <a:prstGeom prst="rect">
            <a:avLst/>
          </a:prstGeom>
        </p:spPr>
      </p:pic>
    </p:spTree>
    <p:extLst>
      <p:ext uri="{BB962C8B-B14F-4D97-AF65-F5344CB8AC3E}">
        <p14:creationId xmlns:p14="http://schemas.microsoft.com/office/powerpoint/2010/main" val="756329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F7761-7B83-8B49-D394-A9228B4AC1F5}"/>
              </a:ext>
            </a:extLst>
          </p:cNvPr>
          <p:cNvSpPr>
            <a:spLocks noGrp="1"/>
          </p:cNvSpPr>
          <p:nvPr>
            <p:ph type="title"/>
          </p:nvPr>
        </p:nvSpPr>
        <p:spPr/>
        <p:txBody>
          <a:bodyPr>
            <a:noAutofit/>
          </a:bodyPr>
          <a:lstStyle/>
          <a:p>
            <a:r>
              <a:rPr lang="en-US" sz="4800" b="1" dirty="0">
                <a:solidFill>
                  <a:schemeClr val="bg1"/>
                </a:solidFill>
                <a:latin typeface="+mn-lt"/>
              </a:rPr>
              <a:t>Preventing Officer Suicide</a:t>
            </a:r>
            <a:r>
              <a:rPr lang="en-US" sz="2000" b="1" dirty="0">
                <a:solidFill>
                  <a:schemeClr val="bg1"/>
                </a:solidFill>
                <a:latin typeface="+mn-lt"/>
              </a:rPr>
              <a:t> (Part 2)</a:t>
            </a:r>
            <a:endParaRPr lang="en-US" sz="4800" b="1" dirty="0">
              <a:solidFill>
                <a:schemeClr val="bg1"/>
              </a:solidFill>
              <a:latin typeface="+mn-lt"/>
            </a:endParaRPr>
          </a:p>
        </p:txBody>
      </p:sp>
      <p:graphicFrame>
        <p:nvGraphicFramePr>
          <p:cNvPr id="4" name="Table 4">
            <a:extLst>
              <a:ext uri="{FF2B5EF4-FFF2-40B4-BE49-F238E27FC236}">
                <a16:creationId xmlns:a16="http://schemas.microsoft.com/office/drawing/2014/main" id="{B713ED48-95C7-8991-ABC8-6AA9B1F8EEA2}"/>
              </a:ext>
            </a:extLst>
          </p:cNvPr>
          <p:cNvGraphicFramePr>
            <a:graphicFrameLocks noGrp="1"/>
          </p:cNvGraphicFramePr>
          <p:nvPr>
            <p:ph idx="1"/>
            <p:extLst>
              <p:ext uri="{D42A27DB-BD31-4B8C-83A1-F6EECF244321}">
                <p14:modId xmlns:p14="http://schemas.microsoft.com/office/powerpoint/2010/main" val="3025823100"/>
              </p:ext>
            </p:extLst>
          </p:nvPr>
        </p:nvGraphicFramePr>
        <p:xfrm>
          <a:off x="403370" y="1494155"/>
          <a:ext cx="11385258" cy="4693920"/>
        </p:xfrm>
        <a:graphic>
          <a:graphicData uri="http://schemas.openxmlformats.org/drawingml/2006/table">
            <a:tbl>
              <a:tblPr firstRow="1" bandRow="1">
                <a:tableStyleId>{5C22544A-7EE6-4342-B048-85BDC9FD1C3A}</a:tableStyleId>
              </a:tblPr>
              <a:tblGrid>
                <a:gridCol w="5692629">
                  <a:extLst>
                    <a:ext uri="{9D8B030D-6E8A-4147-A177-3AD203B41FA5}">
                      <a16:colId xmlns:a16="http://schemas.microsoft.com/office/drawing/2014/main" val="2814945272"/>
                    </a:ext>
                  </a:extLst>
                </a:gridCol>
                <a:gridCol w="5692629">
                  <a:extLst>
                    <a:ext uri="{9D8B030D-6E8A-4147-A177-3AD203B41FA5}">
                      <a16:colId xmlns:a16="http://schemas.microsoft.com/office/drawing/2014/main" val="1769251310"/>
                    </a:ext>
                  </a:extLst>
                </a:gridCol>
              </a:tblGrid>
              <a:tr h="370840">
                <a:tc>
                  <a:txBody>
                    <a:bodyPr/>
                    <a:lstStyle/>
                    <a:p>
                      <a:pPr algn="ctr"/>
                      <a:r>
                        <a:rPr lang="en-US" sz="3600" dirty="0">
                          <a:solidFill>
                            <a:srgbClr val="306E36"/>
                          </a:solidFill>
                        </a:rPr>
                        <a:t>Protective Factors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a:solidFill>
                            <a:srgbClr val="5F0D14"/>
                          </a:solidFill>
                        </a:rPr>
                        <a:t>Risk Factors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8118127"/>
                  </a:ext>
                </a:extLst>
              </a:tr>
              <a:tr h="3337560">
                <a:tc>
                  <a:txBody>
                    <a:bodyPr/>
                    <a:lstStyle/>
                    <a:p>
                      <a:pPr marL="285750" indent="-285750">
                        <a:buFont typeface="Arial" panose="020B0604020202020204" pitchFamily="34" charset="0"/>
                        <a:buChar char="•"/>
                      </a:pPr>
                      <a:r>
                        <a:rPr lang="en-US" sz="2600" dirty="0">
                          <a:solidFill>
                            <a:srgbClr val="103255"/>
                          </a:solidFill>
                        </a:rPr>
                        <a:t>Resilience</a:t>
                      </a:r>
                    </a:p>
                    <a:p>
                      <a:pPr marL="285750" indent="-285750">
                        <a:buFont typeface="Arial" panose="020B0604020202020204" pitchFamily="34" charset="0"/>
                        <a:buChar char="•"/>
                      </a:pPr>
                      <a:r>
                        <a:rPr lang="en-US" sz="2600" dirty="0">
                          <a:solidFill>
                            <a:srgbClr val="103255"/>
                          </a:solidFill>
                        </a:rPr>
                        <a:t>Connectedness</a:t>
                      </a:r>
                    </a:p>
                    <a:p>
                      <a:pPr marL="285750" indent="-285750">
                        <a:buFont typeface="Arial" panose="020B0604020202020204" pitchFamily="34" charset="0"/>
                        <a:buChar char="•"/>
                      </a:pPr>
                      <a:r>
                        <a:rPr lang="en-US" sz="2600" dirty="0">
                          <a:solidFill>
                            <a:srgbClr val="103255"/>
                          </a:solidFill>
                        </a:rPr>
                        <a:t>Social and peer support</a:t>
                      </a:r>
                    </a:p>
                    <a:p>
                      <a:pPr marL="285750" indent="-285750">
                        <a:buFont typeface="Arial" panose="020B0604020202020204" pitchFamily="34" charset="0"/>
                        <a:buChar char="•"/>
                      </a:pPr>
                      <a:r>
                        <a:rPr lang="en-US" sz="2600" dirty="0">
                          <a:solidFill>
                            <a:srgbClr val="103255"/>
                          </a:solidFill>
                        </a:rPr>
                        <a:t>Coping and problem-solving skills</a:t>
                      </a:r>
                    </a:p>
                    <a:p>
                      <a:pPr marL="285750" indent="-285750">
                        <a:buFont typeface="Arial" panose="020B0604020202020204" pitchFamily="34" charset="0"/>
                        <a:buChar char="•"/>
                      </a:pPr>
                      <a:r>
                        <a:rPr lang="en-US" sz="2600" dirty="0">
                          <a:solidFill>
                            <a:srgbClr val="103255"/>
                          </a:solidFill>
                        </a:rPr>
                        <a:t>Ability to adapt to change</a:t>
                      </a:r>
                    </a:p>
                    <a:p>
                      <a:pPr marL="285750" indent="-285750">
                        <a:buFont typeface="Arial" panose="020B0604020202020204" pitchFamily="34" charset="0"/>
                        <a:buChar char="•"/>
                      </a:pPr>
                      <a:r>
                        <a:rPr lang="en-US" sz="2600" dirty="0">
                          <a:solidFill>
                            <a:srgbClr val="103255"/>
                          </a:solidFill>
                        </a:rPr>
                        <a:t>Self-esteem and sense of purpose or meaning in life</a:t>
                      </a:r>
                    </a:p>
                    <a:p>
                      <a:pPr marL="285750" indent="-285750">
                        <a:buFont typeface="Arial" panose="020B0604020202020204" pitchFamily="34" charset="0"/>
                        <a:buChar char="•"/>
                      </a:pPr>
                      <a:r>
                        <a:rPr lang="en-US" sz="2600" dirty="0">
                          <a:solidFill>
                            <a:srgbClr val="103255"/>
                          </a:solidFill>
                        </a:rPr>
                        <a:t>Culturally appropriate mental health and wellness services</a:t>
                      </a:r>
                    </a:p>
                    <a:p>
                      <a:pPr marL="285750" indent="-285750">
                        <a:buFont typeface="Arial" panose="020B0604020202020204" pitchFamily="34" charset="0"/>
                        <a:buChar char="•"/>
                      </a:pPr>
                      <a:r>
                        <a:rPr lang="en-US" sz="2600" dirty="0">
                          <a:solidFill>
                            <a:srgbClr val="103255"/>
                          </a:solidFill>
                        </a:rPr>
                        <a:t>Sources of continued care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401638" indent="-288925">
                        <a:buFont typeface="Arial" panose="020B0604020202020204" pitchFamily="34" charset="0"/>
                        <a:buChar char="•"/>
                      </a:pPr>
                      <a:r>
                        <a:rPr lang="en-US" sz="2600" dirty="0">
                          <a:solidFill>
                            <a:srgbClr val="103255"/>
                          </a:solidFill>
                        </a:rPr>
                        <a:t>Previous suicide attempt</a:t>
                      </a:r>
                    </a:p>
                    <a:p>
                      <a:pPr marL="401638" indent="-288925">
                        <a:buFont typeface="Arial" panose="020B0604020202020204" pitchFamily="34" charset="0"/>
                        <a:buChar char="•"/>
                      </a:pPr>
                      <a:r>
                        <a:rPr lang="en-US" sz="2600" dirty="0">
                          <a:solidFill>
                            <a:srgbClr val="103255"/>
                          </a:solidFill>
                        </a:rPr>
                        <a:t>Mental health condition </a:t>
                      </a:r>
                    </a:p>
                    <a:p>
                      <a:pPr marL="401638" indent="-288925">
                        <a:buFont typeface="Arial" panose="020B0604020202020204" pitchFamily="34" charset="0"/>
                        <a:buChar char="•"/>
                      </a:pPr>
                      <a:r>
                        <a:rPr lang="en-US" sz="2600" dirty="0">
                          <a:solidFill>
                            <a:srgbClr val="103255"/>
                          </a:solidFill>
                        </a:rPr>
                        <a:t>Substance use disorder</a:t>
                      </a:r>
                    </a:p>
                    <a:p>
                      <a:pPr marL="401638" indent="-288925">
                        <a:buFont typeface="Arial" panose="020B0604020202020204" pitchFamily="34" charset="0"/>
                        <a:buChar char="•"/>
                      </a:pPr>
                      <a:r>
                        <a:rPr lang="en-US" sz="2600" dirty="0">
                          <a:solidFill>
                            <a:srgbClr val="103255"/>
                          </a:solidFill>
                        </a:rPr>
                        <a:t>Access to lethal means (e.g., firearm)</a:t>
                      </a:r>
                    </a:p>
                    <a:p>
                      <a:pPr marL="401638" indent="-288925">
                        <a:buFont typeface="Arial" panose="020B0604020202020204" pitchFamily="34" charset="0"/>
                        <a:buChar char="•"/>
                      </a:pPr>
                      <a:r>
                        <a:rPr lang="en-US" sz="2600" dirty="0">
                          <a:solidFill>
                            <a:srgbClr val="103255"/>
                          </a:solidFill>
                        </a:rPr>
                        <a:t>Social isolation</a:t>
                      </a:r>
                    </a:p>
                    <a:p>
                      <a:pPr marL="401638" indent="-288925">
                        <a:buFont typeface="Arial" panose="020B0604020202020204" pitchFamily="34" charset="0"/>
                        <a:buChar char="•"/>
                      </a:pPr>
                      <a:r>
                        <a:rPr lang="en-US" sz="2600" dirty="0">
                          <a:solidFill>
                            <a:srgbClr val="103255"/>
                          </a:solidFill>
                        </a:rPr>
                        <a:t>Chronic disease or disability</a:t>
                      </a:r>
                    </a:p>
                    <a:p>
                      <a:pPr marL="401638" indent="-288925">
                        <a:buFont typeface="Arial" panose="020B0604020202020204" pitchFamily="34" charset="0"/>
                        <a:buChar char="•"/>
                      </a:pPr>
                      <a:r>
                        <a:rPr lang="en-US" sz="2600" dirty="0">
                          <a:solidFill>
                            <a:srgbClr val="103255"/>
                          </a:solidFill>
                        </a:rPr>
                        <a:t>History of physical or sexual abuse</a:t>
                      </a:r>
                    </a:p>
                    <a:p>
                      <a:pPr marL="401638" indent="-288925">
                        <a:buFont typeface="Arial" panose="020B0604020202020204" pitchFamily="34" charset="0"/>
                        <a:buChar char="•"/>
                      </a:pPr>
                      <a:r>
                        <a:rPr lang="en-US" sz="2600" dirty="0">
                          <a:solidFill>
                            <a:srgbClr val="103255"/>
                          </a:solidFill>
                        </a:rPr>
                        <a:t>Family history of suicide</a:t>
                      </a:r>
                    </a:p>
                    <a:p>
                      <a:pPr marL="401638" indent="-288925">
                        <a:buFont typeface="Arial" panose="020B0604020202020204" pitchFamily="34" charset="0"/>
                        <a:buChar char="•"/>
                      </a:pPr>
                      <a:r>
                        <a:rPr lang="en-US" sz="2600" dirty="0">
                          <a:solidFill>
                            <a:srgbClr val="103255"/>
                          </a:solidFill>
                        </a:rPr>
                        <a:t>Exposure to traumatic events in adulthood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476073474"/>
                  </a:ext>
                </a:extLst>
              </a:tr>
            </a:tbl>
          </a:graphicData>
        </a:graphic>
      </p:graphicFrame>
    </p:spTree>
    <p:extLst>
      <p:ext uri="{BB962C8B-B14F-4D97-AF65-F5344CB8AC3E}">
        <p14:creationId xmlns:p14="http://schemas.microsoft.com/office/powerpoint/2010/main" val="1357138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12F8CED1E8DC41A2F5DF6FD2BD7E75" ma:contentTypeVersion="13" ma:contentTypeDescription="Create a new document." ma:contentTypeScope="" ma:versionID="b812f48f389fb9c2e376c1a16844e569">
  <xsd:schema xmlns:xsd="http://www.w3.org/2001/XMLSchema" xmlns:xs="http://www.w3.org/2001/XMLSchema" xmlns:p="http://schemas.microsoft.com/office/2006/metadata/properties" xmlns:ns2="18c2110a-fa4b-402c-8c82-3701cde48037" xmlns:ns3="fb9f44b2-6070-4b2a-b7c2-28dd78d6e307" targetNamespace="http://schemas.microsoft.com/office/2006/metadata/properties" ma:root="true" ma:fieldsID="95d94b8583f98be8eb4dfeeb33e7c311" ns2:_="" ns3:_="">
    <xsd:import namespace="18c2110a-fa4b-402c-8c82-3701cde48037"/>
    <xsd:import namespace="fb9f44b2-6070-4b2a-b7c2-28dd78d6e3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c2110a-fa4b-402c-8c82-3701cde480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b9f44b2-6070-4b2a-b7c2-28dd78d6e30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37120C-967F-4109-A775-7FF1B7A69910}"/>
</file>

<file path=customXml/itemProps2.xml><?xml version="1.0" encoding="utf-8"?>
<ds:datastoreItem xmlns:ds="http://schemas.openxmlformats.org/officeDocument/2006/customXml" ds:itemID="{A6DD3AB1-DD45-4A8F-9ACE-E0C5B9B3B8ED}">
  <ds:schemaRefs>
    <ds:schemaRef ds:uri="http://schemas.microsoft.com/office/2006/documentManagement/types"/>
    <ds:schemaRef ds:uri="http://www.w3.org/XML/1998/namespace"/>
    <ds:schemaRef ds:uri="fb9f44b2-6070-4b2a-b7c2-28dd78d6e307"/>
    <ds:schemaRef ds:uri="http://schemas.microsoft.com/office/2006/metadata/properties"/>
    <ds:schemaRef ds:uri="http://schemas.openxmlformats.org/package/2006/metadata/core-properties"/>
    <ds:schemaRef ds:uri="http://purl.org/dc/dcmitype/"/>
    <ds:schemaRef ds:uri="http://purl.org/dc/elements/1.1/"/>
    <ds:schemaRef ds:uri="http://schemas.microsoft.com/office/infopath/2007/PartnerControls"/>
    <ds:schemaRef ds:uri="18c2110a-fa4b-402c-8c82-3701cde48037"/>
    <ds:schemaRef ds:uri="http://purl.org/dc/terms/"/>
    <ds:schemaRef ds:uri="735da86d-8eb8-4cc6-88d5-93088148c5ac"/>
    <ds:schemaRef ds:uri="6bff655e-9d2d-4277-8f1b-d3dca3bf465e"/>
  </ds:schemaRefs>
</ds:datastoreItem>
</file>

<file path=customXml/itemProps3.xml><?xml version="1.0" encoding="utf-8"?>
<ds:datastoreItem xmlns:ds="http://schemas.openxmlformats.org/officeDocument/2006/customXml" ds:itemID="{166E53BF-1043-4A6F-95FC-1973921485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7572</TotalTime>
  <Words>933</Words>
  <Application>Microsoft Office PowerPoint</Application>
  <PresentationFormat>Widescreen</PresentationFormat>
  <Paragraphs>119</Paragraphs>
  <Slides>18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Symbol</vt:lpstr>
      <vt:lpstr>Times New Roman</vt:lpstr>
      <vt:lpstr>Office Theme</vt:lpstr>
      <vt:lpstr>Prioritizing Officer Mental Health, Wellness, and Resilience </vt:lpstr>
      <vt:lpstr>Module Overview</vt:lpstr>
      <vt:lpstr>Four Police Officers, Four Different Ways to Cope with Suicide and Mental Health </vt:lpstr>
      <vt:lpstr>Realities of the Job</vt:lpstr>
      <vt:lpstr>Understanding Stress</vt:lpstr>
      <vt:lpstr>Police Officers and Traumatic Stress</vt:lpstr>
      <vt:lpstr>Managing Stress</vt:lpstr>
      <vt:lpstr>Preventing Officer Suicide (Part 1)</vt:lpstr>
      <vt:lpstr>Preventing Officer Suicide (Part 2)</vt:lpstr>
      <vt:lpstr>Warning Signs of Suicide </vt:lpstr>
      <vt:lpstr>The Roles of Peers in Suicide Prevention</vt:lpstr>
      <vt:lpstr>Officer Resilience </vt:lpstr>
      <vt:lpstr>Officer Resilience: Connection </vt:lpstr>
      <vt:lpstr>Officer Resilience: Balance </vt:lpstr>
      <vt:lpstr>Officer Resilience: Health</vt:lpstr>
      <vt:lpstr>Officer Resilience: Mindfulness </vt:lpstr>
      <vt:lpstr>Accessing Support and Services</vt:lpstr>
      <vt:lpstr>Module Wrap-Up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Prioritizing Officer Mental Health, Wellness, and Resilience</dc:title>
  <dc:creator>The Academic Training to Inform Police Responses</dc:creator>
  <cp:keywords>crisis response; intervention; CRIT; training; mental health conditions; intellectual and developmental disabilities; law enforcement; criminal justice</cp:keywords>
  <cp:lastModifiedBy>Allyant Remediation Services</cp:lastModifiedBy>
  <cp:revision>79</cp:revision>
  <dcterms:created xsi:type="dcterms:W3CDTF">2021-01-14T15:43:50Z</dcterms:created>
  <dcterms:modified xsi:type="dcterms:W3CDTF">2022-11-17T21:30:23Z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0x0101001E12F8CED1E8DC41A2F5DF6FD2BD7E75</vt:lpwstr>
  </property>
</Properties>
</file>