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handoutMasterIdLst>
    <p:handoutMasterId r:id="rId27"/>
  </p:handoutMasterIdLst>
  <p:sldIdLst>
    <p:sldId id="260" r:id="rId5"/>
    <p:sldId id="396" r:id="rId6"/>
    <p:sldId id="283" r:id="rId7"/>
    <p:sldId id="284" r:id="rId8"/>
    <p:sldId id="285" r:id="rId9"/>
    <p:sldId id="286" r:id="rId10"/>
    <p:sldId id="288" r:id="rId11"/>
    <p:sldId id="287" r:id="rId12"/>
    <p:sldId id="289" r:id="rId13"/>
    <p:sldId id="397" r:id="rId14"/>
    <p:sldId id="398" r:id="rId15"/>
    <p:sldId id="293" r:id="rId16"/>
    <p:sldId id="394" r:id="rId17"/>
    <p:sldId id="295" r:id="rId18"/>
    <p:sldId id="369" r:id="rId19"/>
    <p:sldId id="296" r:id="rId20"/>
    <p:sldId id="367" r:id="rId21"/>
    <p:sldId id="399" r:id="rId22"/>
    <p:sldId id="400" r:id="rId23"/>
    <p:sldId id="401" r:id="rId24"/>
    <p:sldId id="40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McLafferty" initials="JM" lastIdx="1" clrIdx="0">
    <p:extLst>
      <p:ext uri="{19B8F6BF-5375-455C-9EA6-DF929625EA0E}">
        <p15:presenceInfo xmlns:p15="http://schemas.microsoft.com/office/powerpoint/2012/main" userId="S::jmclafferty@prainc.com::cb9e5bda-f76a-4668-acb3-4b2649b8499a" providerId="AD"/>
      </p:ext>
    </p:extLst>
  </p:cmAuthor>
  <p:cmAuthor id="2" name="Sam Rogers" initials="SR" lastIdx="3" clrIdx="1">
    <p:extLst>
      <p:ext uri="{19B8F6BF-5375-455C-9EA6-DF929625EA0E}">
        <p15:presenceInfo xmlns:p15="http://schemas.microsoft.com/office/powerpoint/2012/main" userId="S::srogers@prainc.com::b1652486-8be4-47ac-b62e-2d947a53f2a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6E36"/>
    <a:srgbClr val="103255"/>
    <a:srgbClr val="5F0D14"/>
    <a:srgbClr val="4239F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0307D4-771E-4F7D-AB03-CE0BCF4F8AD1}" v="1096" dt="2022-11-03T16:58:51.6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31" autoAdjust="0"/>
    <p:restoredTop sz="86385" autoAdjust="0"/>
  </p:normalViewPr>
  <p:slideViewPr>
    <p:cSldViewPr snapToGrid="0">
      <p:cViewPr>
        <p:scale>
          <a:sx n="75" d="100"/>
          <a:sy n="75" d="100"/>
        </p:scale>
        <p:origin x="1422" y="144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ley Davis" userId="b9253272-6ee1-4ed8-a83c-6c05a74f534a" providerId="ADAL" clId="{160307D4-771E-4F7D-AB03-CE0BCF4F8AD1}"/>
    <pc:docChg chg="modSld">
      <pc:chgData name="Holley Davis" userId="b9253272-6ee1-4ed8-a83c-6c05a74f534a" providerId="ADAL" clId="{160307D4-771E-4F7D-AB03-CE0BCF4F8AD1}" dt="2022-11-03T14:01:42.884" v="2382" actId="33553"/>
      <pc:docMkLst>
        <pc:docMk/>
      </pc:docMkLst>
      <pc:sldChg chg="modSp mod">
        <pc:chgData name="Holley Davis" userId="b9253272-6ee1-4ed8-a83c-6c05a74f534a" providerId="ADAL" clId="{160307D4-771E-4F7D-AB03-CE0BCF4F8AD1}" dt="2022-11-03T14:01:42.884" v="2382" actId="33553"/>
        <pc:sldMkLst>
          <pc:docMk/>
          <pc:sldMk cId="1316476481" sldId="260"/>
        </pc:sldMkLst>
        <pc:spChg chg="mod">
          <ac:chgData name="Holley Davis" userId="b9253272-6ee1-4ed8-a83c-6c05a74f534a" providerId="ADAL" clId="{160307D4-771E-4F7D-AB03-CE0BCF4F8AD1}" dt="2022-11-03T14:01:42.884" v="2382" actId="33553"/>
          <ac:spMkLst>
            <pc:docMk/>
            <pc:sldMk cId="1316476481" sldId="260"/>
            <ac:spMk id="29" creationId="{BAF0A6AF-3B14-4C8E-A620-C43A1CD3DB9F}"/>
          </ac:spMkLst>
        </pc:spChg>
        <pc:grpChg chg="mod">
          <ac:chgData name="Holley Davis" userId="b9253272-6ee1-4ed8-a83c-6c05a74f534a" providerId="ADAL" clId="{160307D4-771E-4F7D-AB03-CE0BCF4F8AD1}" dt="2022-11-03T13:51:31.386" v="4" actId="962"/>
          <ac:grpSpMkLst>
            <pc:docMk/>
            <pc:sldMk cId="1316476481" sldId="260"/>
            <ac:grpSpMk id="38" creationId="{294EA0C3-0319-4CFF-BD76-B8E7AA06BB83}"/>
          </ac:grpSpMkLst>
        </pc:grpChg>
        <pc:picChg chg="mod">
          <ac:chgData name="Holley Davis" userId="b9253272-6ee1-4ed8-a83c-6c05a74f534a" providerId="ADAL" clId="{160307D4-771E-4F7D-AB03-CE0BCF4F8AD1}" dt="2022-11-03T13:51:41.400" v="6" actId="962"/>
          <ac:picMkLst>
            <pc:docMk/>
            <pc:sldMk cId="1316476481" sldId="260"/>
            <ac:picMk id="9" creationId="{8809A132-34F1-4E19-9F08-466DD15F77A1}"/>
          </ac:picMkLst>
        </pc:picChg>
        <pc:picChg chg="mod">
          <ac:chgData name="Holley Davis" userId="b9253272-6ee1-4ed8-a83c-6c05a74f534a" providerId="ADAL" clId="{160307D4-771E-4F7D-AB03-CE0BCF4F8AD1}" dt="2022-11-03T13:51:15.482" v="1" actId="962"/>
          <ac:picMkLst>
            <pc:docMk/>
            <pc:sldMk cId="1316476481" sldId="260"/>
            <ac:picMk id="28" creationId="{01FD8527-BD3A-4866-A147-46530352189D}"/>
          </ac:picMkLst>
        </pc:picChg>
        <pc:picChg chg="mod">
          <ac:chgData name="Holley Davis" userId="b9253272-6ee1-4ed8-a83c-6c05a74f534a" providerId="ADAL" clId="{160307D4-771E-4F7D-AB03-CE0BCF4F8AD1}" dt="2022-11-03T13:51:26.920" v="3" actId="962"/>
          <ac:picMkLst>
            <pc:docMk/>
            <pc:sldMk cId="1316476481" sldId="260"/>
            <ac:picMk id="32" creationId="{CE6E0708-5C25-4D53-9BFB-6E72E3C99319}"/>
          </ac:picMkLst>
        </pc:picChg>
      </pc:sldChg>
      <pc:sldChg chg="modSp mod">
        <pc:chgData name="Holley Davis" userId="b9253272-6ee1-4ed8-a83c-6c05a74f534a" providerId="ADAL" clId="{160307D4-771E-4F7D-AB03-CE0BCF4F8AD1}" dt="2022-11-03T13:51:54.515" v="7" actId="962"/>
        <pc:sldMkLst>
          <pc:docMk/>
          <pc:sldMk cId="2814932779" sldId="282"/>
        </pc:sldMkLst>
        <pc:grpChg chg="mod">
          <ac:chgData name="Holley Davis" userId="b9253272-6ee1-4ed8-a83c-6c05a74f534a" providerId="ADAL" clId="{160307D4-771E-4F7D-AB03-CE0BCF4F8AD1}" dt="2022-11-03T13:51:54.515" v="7" actId="962"/>
          <ac:grpSpMkLst>
            <pc:docMk/>
            <pc:sldMk cId="2814932779" sldId="282"/>
            <ac:grpSpMk id="4" creationId="{27A44D32-D24C-4AF1-9756-AC9191BF1C6C}"/>
          </ac:grpSpMkLst>
        </pc:grpChg>
      </pc:sldChg>
      <pc:sldChg chg="modSp mod">
        <pc:chgData name="Holley Davis" userId="b9253272-6ee1-4ed8-a83c-6c05a74f534a" providerId="ADAL" clId="{160307D4-771E-4F7D-AB03-CE0BCF4F8AD1}" dt="2022-11-03T13:52:31.046" v="33" actId="962"/>
        <pc:sldMkLst>
          <pc:docMk/>
          <pc:sldMk cId="52296747" sldId="283"/>
        </pc:sldMkLst>
        <pc:picChg chg="mod">
          <ac:chgData name="Holley Davis" userId="b9253272-6ee1-4ed8-a83c-6c05a74f534a" providerId="ADAL" clId="{160307D4-771E-4F7D-AB03-CE0BCF4F8AD1}" dt="2022-11-03T13:52:31.046" v="33" actId="962"/>
          <ac:picMkLst>
            <pc:docMk/>
            <pc:sldMk cId="52296747" sldId="283"/>
            <ac:picMk id="4" creationId="{608DEB70-014A-E966-FBBD-0E759BD2B46D}"/>
          </ac:picMkLst>
        </pc:picChg>
      </pc:sldChg>
      <pc:sldChg chg="modSp">
        <pc:chgData name="Holley Davis" userId="b9253272-6ee1-4ed8-a83c-6c05a74f534a" providerId="ADAL" clId="{160307D4-771E-4F7D-AB03-CE0BCF4F8AD1}" dt="2022-11-03T13:53:01.468" v="195" actId="962"/>
        <pc:sldMkLst>
          <pc:docMk/>
          <pc:sldMk cId="299363450" sldId="285"/>
        </pc:sldMkLst>
        <pc:picChg chg="mod">
          <ac:chgData name="Holley Davis" userId="b9253272-6ee1-4ed8-a83c-6c05a74f534a" providerId="ADAL" clId="{160307D4-771E-4F7D-AB03-CE0BCF4F8AD1}" dt="2022-11-03T13:53:01.468" v="195" actId="962"/>
          <ac:picMkLst>
            <pc:docMk/>
            <pc:sldMk cId="299363450" sldId="285"/>
            <ac:picMk id="2050" creationId="{5DE7375C-E40F-42AC-BFA6-8F26E3679D4A}"/>
          </ac:picMkLst>
        </pc:picChg>
      </pc:sldChg>
      <pc:sldChg chg="modSp mod">
        <pc:chgData name="Holley Davis" userId="b9253272-6ee1-4ed8-a83c-6c05a74f534a" providerId="ADAL" clId="{160307D4-771E-4F7D-AB03-CE0BCF4F8AD1}" dt="2022-11-03T13:54:58.719" v="417" actId="962"/>
        <pc:sldMkLst>
          <pc:docMk/>
          <pc:sldMk cId="2002964177" sldId="287"/>
        </pc:sldMkLst>
        <pc:picChg chg="mod">
          <ac:chgData name="Holley Davis" userId="b9253272-6ee1-4ed8-a83c-6c05a74f534a" providerId="ADAL" clId="{160307D4-771E-4F7D-AB03-CE0BCF4F8AD1}" dt="2022-11-03T13:54:58.719" v="417" actId="962"/>
          <ac:picMkLst>
            <pc:docMk/>
            <pc:sldMk cId="2002964177" sldId="287"/>
            <ac:picMk id="4" creationId="{FAC85EC9-0D04-4C30-9A2F-8FDE534A3656}"/>
          </ac:picMkLst>
        </pc:picChg>
      </pc:sldChg>
      <pc:sldChg chg="modSp mod">
        <pc:chgData name="Holley Davis" userId="b9253272-6ee1-4ed8-a83c-6c05a74f534a" providerId="ADAL" clId="{160307D4-771E-4F7D-AB03-CE0BCF4F8AD1}" dt="2022-11-03T13:53:24.130" v="321" actId="962"/>
        <pc:sldMkLst>
          <pc:docMk/>
          <pc:sldMk cId="924926876" sldId="288"/>
        </pc:sldMkLst>
        <pc:picChg chg="mod">
          <ac:chgData name="Holley Davis" userId="b9253272-6ee1-4ed8-a83c-6c05a74f534a" providerId="ADAL" clId="{160307D4-771E-4F7D-AB03-CE0BCF4F8AD1}" dt="2022-11-03T13:53:24.130" v="321" actId="962"/>
          <ac:picMkLst>
            <pc:docMk/>
            <pc:sldMk cId="924926876" sldId="288"/>
            <ac:picMk id="4" creationId="{9531A207-AF7A-4940-9026-42AEAD9EF0D1}"/>
          </ac:picMkLst>
        </pc:picChg>
      </pc:sldChg>
      <pc:sldChg chg="modSp mod">
        <pc:chgData name="Holley Davis" userId="b9253272-6ee1-4ed8-a83c-6c05a74f534a" providerId="ADAL" clId="{160307D4-771E-4F7D-AB03-CE0BCF4F8AD1}" dt="2022-11-03T13:57:33.066" v="1061" actId="962"/>
        <pc:sldMkLst>
          <pc:docMk/>
          <pc:sldMk cId="2326940671" sldId="291"/>
        </pc:sldMkLst>
        <pc:spChg chg="mod">
          <ac:chgData name="Holley Davis" userId="b9253272-6ee1-4ed8-a83c-6c05a74f534a" providerId="ADAL" clId="{160307D4-771E-4F7D-AB03-CE0BCF4F8AD1}" dt="2022-11-03T13:57:33.066" v="1061" actId="962"/>
          <ac:spMkLst>
            <pc:docMk/>
            <pc:sldMk cId="2326940671" sldId="291"/>
            <ac:spMk id="6" creationId="{9DA68B22-CD3C-4DDD-B120-2323940DFD9B}"/>
          </ac:spMkLst>
        </pc:spChg>
        <pc:picChg chg="mod">
          <ac:chgData name="Holley Davis" userId="b9253272-6ee1-4ed8-a83c-6c05a74f534a" providerId="ADAL" clId="{160307D4-771E-4F7D-AB03-CE0BCF4F8AD1}" dt="2022-11-03T13:55:55.150" v="685" actId="962"/>
          <ac:picMkLst>
            <pc:docMk/>
            <pc:sldMk cId="2326940671" sldId="291"/>
            <ac:picMk id="5" creationId="{E121904A-E26A-43F5-81EF-456B1451B949}"/>
          </ac:picMkLst>
        </pc:picChg>
      </pc:sldChg>
      <pc:sldChg chg="modSp">
        <pc:chgData name="Holley Davis" userId="b9253272-6ee1-4ed8-a83c-6c05a74f534a" providerId="ADAL" clId="{160307D4-771E-4F7D-AB03-CE0BCF4F8AD1}" dt="2022-11-03T13:59:43.475" v="1933" actId="962"/>
        <pc:sldMkLst>
          <pc:docMk/>
          <pc:sldMk cId="126691182" sldId="296"/>
        </pc:sldMkLst>
        <pc:grpChg chg="mod">
          <ac:chgData name="Holley Davis" userId="b9253272-6ee1-4ed8-a83c-6c05a74f534a" providerId="ADAL" clId="{160307D4-771E-4F7D-AB03-CE0BCF4F8AD1}" dt="2022-11-03T13:59:43.475" v="1933" actId="962"/>
          <ac:grpSpMkLst>
            <pc:docMk/>
            <pc:sldMk cId="126691182" sldId="296"/>
            <ac:grpSpMk id="7" creationId="{7DA5E871-DAA7-49C3-91FB-3C31EBC31BD4}"/>
          </ac:grpSpMkLst>
        </pc:grpChg>
      </pc:sldChg>
      <pc:sldChg chg="modSp">
        <pc:chgData name="Holley Davis" userId="b9253272-6ee1-4ed8-a83c-6c05a74f534a" providerId="ADAL" clId="{160307D4-771E-4F7D-AB03-CE0BCF4F8AD1}" dt="2022-11-03T14:00:43.229" v="2233" actId="962"/>
        <pc:sldMkLst>
          <pc:docMk/>
          <pc:sldMk cId="225110113" sldId="367"/>
        </pc:sldMkLst>
        <pc:graphicFrameChg chg="mod">
          <ac:chgData name="Holley Davis" userId="b9253272-6ee1-4ed8-a83c-6c05a74f534a" providerId="ADAL" clId="{160307D4-771E-4F7D-AB03-CE0BCF4F8AD1}" dt="2022-11-03T14:00:43.229" v="2233" actId="962"/>
          <ac:graphicFrameMkLst>
            <pc:docMk/>
            <pc:sldMk cId="225110113" sldId="367"/>
            <ac:graphicFrameMk id="6" creationId="{E8C43366-D874-4AB8-B2FE-DB39C20097FD}"/>
          </ac:graphicFrameMkLst>
        </pc:graphicFrameChg>
      </pc:sldChg>
      <pc:sldChg chg="addSp modSp mod">
        <pc:chgData name="Holley Davis" userId="b9253272-6ee1-4ed8-a83c-6c05a74f534a" providerId="ADAL" clId="{160307D4-771E-4F7D-AB03-CE0BCF4F8AD1}" dt="2022-11-03T14:01:23.597" v="2378" actId="962"/>
        <pc:sldMkLst>
          <pc:docMk/>
          <pc:sldMk cId="2634815436" sldId="370"/>
        </pc:sldMkLst>
        <pc:spChg chg="mod">
          <ac:chgData name="Holley Davis" userId="b9253272-6ee1-4ed8-a83c-6c05a74f534a" providerId="ADAL" clId="{160307D4-771E-4F7D-AB03-CE0BCF4F8AD1}" dt="2022-11-03T14:01:02.903" v="2234" actId="164"/>
          <ac:spMkLst>
            <pc:docMk/>
            <pc:sldMk cId="2634815436" sldId="370"/>
            <ac:spMk id="4" creationId="{3F452E8F-4BB1-438D-ACCC-5625EF809AA6}"/>
          </ac:spMkLst>
        </pc:spChg>
        <pc:spChg chg="mod">
          <ac:chgData name="Holley Davis" userId="b9253272-6ee1-4ed8-a83c-6c05a74f534a" providerId="ADAL" clId="{160307D4-771E-4F7D-AB03-CE0BCF4F8AD1}" dt="2022-11-03T14:01:02.903" v="2234" actId="164"/>
          <ac:spMkLst>
            <pc:docMk/>
            <pc:sldMk cId="2634815436" sldId="370"/>
            <ac:spMk id="16" creationId="{303C5C67-73E2-405A-A0EB-9A669FDF25B2}"/>
          </ac:spMkLst>
        </pc:spChg>
        <pc:grpChg chg="mod">
          <ac:chgData name="Holley Davis" userId="b9253272-6ee1-4ed8-a83c-6c05a74f534a" providerId="ADAL" clId="{160307D4-771E-4F7D-AB03-CE0BCF4F8AD1}" dt="2022-11-03T14:01:02.903" v="2234" actId="164"/>
          <ac:grpSpMkLst>
            <pc:docMk/>
            <pc:sldMk cId="2634815436" sldId="370"/>
            <ac:grpSpMk id="2" creationId="{B41F011B-22E6-4DA4-B6D8-87B90F2FEB62}"/>
          </ac:grpSpMkLst>
        </pc:grpChg>
        <pc:grpChg chg="add mod">
          <ac:chgData name="Holley Davis" userId="b9253272-6ee1-4ed8-a83c-6c05a74f534a" providerId="ADAL" clId="{160307D4-771E-4F7D-AB03-CE0BCF4F8AD1}" dt="2022-11-03T14:01:23.597" v="2378" actId="962"/>
          <ac:grpSpMkLst>
            <pc:docMk/>
            <pc:sldMk cId="2634815436" sldId="370"/>
            <ac:grpSpMk id="5" creationId="{038C9CA3-2366-8A2F-6A4A-0CFA8B0B6BEA}"/>
          </ac:grpSpMkLst>
        </pc:grpChg>
        <pc:grpChg chg="mod">
          <ac:chgData name="Holley Davis" userId="b9253272-6ee1-4ed8-a83c-6c05a74f534a" providerId="ADAL" clId="{160307D4-771E-4F7D-AB03-CE0BCF4F8AD1}" dt="2022-11-03T14:01:02.903" v="2234" actId="164"/>
          <ac:grpSpMkLst>
            <pc:docMk/>
            <pc:sldMk cId="2634815436" sldId="370"/>
            <ac:grpSpMk id="17" creationId="{1CD78D8A-FC58-40B6-8CF6-08F321C0274C}"/>
          </ac:grpSpMkLst>
        </pc:grpChg>
      </pc:sldChg>
      <pc:sldChg chg="modSp mod">
        <pc:chgData name="Holley Davis" userId="b9253272-6ee1-4ed8-a83c-6c05a74f534a" providerId="ADAL" clId="{160307D4-771E-4F7D-AB03-CE0BCF4F8AD1}" dt="2022-11-03T13:58:11.062" v="1305" actId="962"/>
        <pc:sldMkLst>
          <pc:docMk/>
          <pc:sldMk cId="4080092160" sldId="394"/>
        </pc:sldMkLst>
        <pc:picChg chg="mod">
          <ac:chgData name="Holley Davis" userId="b9253272-6ee1-4ed8-a83c-6c05a74f534a" providerId="ADAL" clId="{160307D4-771E-4F7D-AB03-CE0BCF4F8AD1}" dt="2022-11-03T13:58:11.062" v="1305" actId="962"/>
          <ac:picMkLst>
            <pc:docMk/>
            <pc:sldMk cId="4080092160" sldId="394"/>
            <ac:picMk id="4" creationId="{B4449D21-FFC3-5AD3-5190-9B09751711C7}"/>
          </ac:picMkLst>
        </pc:picChg>
      </pc:sldChg>
      <pc:sldChg chg="modSp mod">
        <pc:chgData name="Holley Davis" userId="b9253272-6ee1-4ed8-a83c-6c05a74f534a" providerId="ADAL" clId="{160307D4-771E-4F7D-AB03-CE0BCF4F8AD1}" dt="2022-11-03T14:01:36.515" v="2381" actId="962"/>
        <pc:sldMkLst>
          <pc:docMk/>
          <pc:sldMk cId="1618306235" sldId="395"/>
        </pc:sldMkLst>
        <pc:grpChg chg="mod">
          <ac:chgData name="Holley Davis" userId="b9253272-6ee1-4ed8-a83c-6c05a74f534a" providerId="ADAL" clId="{160307D4-771E-4F7D-AB03-CE0BCF4F8AD1}" dt="2022-11-03T14:01:36.515" v="2381" actId="962"/>
          <ac:grpSpMkLst>
            <pc:docMk/>
            <pc:sldMk cId="1618306235" sldId="395"/>
            <ac:grpSpMk id="11" creationId="{317413BA-F344-4F22-AE2B-F82C77D21768}"/>
          </ac:grpSpMkLst>
        </pc:grpChg>
        <pc:picChg chg="mod">
          <ac:chgData name="Holley Davis" userId="b9253272-6ee1-4ed8-a83c-6c05a74f534a" providerId="ADAL" clId="{160307D4-771E-4F7D-AB03-CE0BCF4F8AD1}" dt="2022-11-03T14:01:33.083" v="2380" actId="962"/>
          <ac:picMkLst>
            <pc:docMk/>
            <pc:sldMk cId="1618306235" sldId="395"/>
            <ac:picMk id="9" creationId="{96FA956E-C441-4ABB-AF36-9E0248E2E62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FF389E-F1C0-49DD-9504-EE6F6BADD330}" type="doc">
      <dgm:prSet loTypeId="urn:microsoft.com/office/officeart/2005/8/layout/rings+Icon" loCatId="officeonline" qsTypeId="urn:microsoft.com/office/officeart/2005/8/quickstyle/simple1" qsCatId="simple" csTypeId="urn:microsoft.com/office/officeart/2005/8/colors/colorful4" csCatId="colorful" phldr="1"/>
      <dgm:spPr/>
    </dgm:pt>
    <dgm:pt modelId="{F0351BB9-E250-46C0-AC4D-9FBFEADD6E9F}">
      <dgm:prSet phldrT="[Text]" custT="1"/>
      <dgm:spPr/>
      <dgm:t>
        <a:bodyPr/>
        <a:lstStyle/>
        <a:p>
          <a:r>
            <a:rPr lang="en-US" sz="2400" b="1" dirty="0"/>
            <a:t>Sensory</a:t>
          </a:r>
          <a:endParaRPr lang="en-US" sz="2000" b="1" dirty="0"/>
        </a:p>
      </dgm:t>
    </dgm:pt>
    <dgm:pt modelId="{627376E3-6D08-4F00-A27D-EAED2FEA93D2}" type="parTrans" cxnId="{D5F8AE8F-1216-4EB7-AA73-4F5435EC12A0}">
      <dgm:prSet/>
      <dgm:spPr/>
      <dgm:t>
        <a:bodyPr/>
        <a:lstStyle/>
        <a:p>
          <a:endParaRPr lang="en-US"/>
        </a:p>
      </dgm:t>
    </dgm:pt>
    <dgm:pt modelId="{951A2BEB-3737-4D92-B315-2B0888C9C612}" type="sibTrans" cxnId="{D5F8AE8F-1216-4EB7-AA73-4F5435EC12A0}">
      <dgm:prSet/>
      <dgm:spPr/>
      <dgm:t>
        <a:bodyPr/>
        <a:lstStyle/>
        <a:p>
          <a:endParaRPr lang="en-US"/>
        </a:p>
      </dgm:t>
    </dgm:pt>
    <dgm:pt modelId="{AE01CC79-7E3F-4FC7-B4A2-4F2A7A2F89DC}">
      <dgm:prSet phldrT="[Text]" custT="1"/>
      <dgm:spPr/>
      <dgm:t>
        <a:bodyPr/>
        <a:lstStyle/>
        <a:p>
          <a:r>
            <a:rPr lang="en-US" sz="2000" b="1" dirty="0"/>
            <a:t>Developmental</a:t>
          </a:r>
        </a:p>
      </dgm:t>
    </dgm:pt>
    <dgm:pt modelId="{2F82704D-B34B-43B8-818E-ED955B07CFBC}" type="parTrans" cxnId="{FACA63A7-F29D-45CC-A213-F2110D8A8CE7}">
      <dgm:prSet/>
      <dgm:spPr/>
      <dgm:t>
        <a:bodyPr/>
        <a:lstStyle/>
        <a:p>
          <a:endParaRPr lang="en-US"/>
        </a:p>
      </dgm:t>
    </dgm:pt>
    <dgm:pt modelId="{0BF8C678-C1DA-46D1-9DE1-3ABB57AA2075}" type="sibTrans" cxnId="{FACA63A7-F29D-45CC-A213-F2110D8A8CE7}">
      <dgm:prSet/>
      <dgm:spPr/>
      <dgm:t>
        <a:bodyPr/>
        <a:lstStyle/>
        <a:p>
          <a:endParaRPr lang="en-US"/>
        </a:p>
      </dgm:t>
    </dgm:pt>
    <dgm:pt modelId="{B20E8AD6-156E-4206-AE4D-80BBD43E8927}">
      <dgm:prSet phldrT="[Text]" custT="1"/>
      <dgm:spPr/>
      <dgm:t>
        <a:bodyPr/>
        <a:lstStyle/>
        <a:p>
          <a:r>
            <a:rPr lang="en-US" sz="2000" b="1" dirty="0"/>
            <a:t>Physical</a:t>
          </a:r>
        </a:p>
      </dgm:t>
    </dgm:pt>
    <dgm:pt modelId="{62C2C811-667A-4678-A865-ACA2FF7A373E}" type="parTrans" cxnId="{8DEAF1F0-EFB2-4C11-9361-B5AC8343D8A2}">
      <dgm:prSet/>
      <dgm:spPr/>
      <dgm:t>
        <a:bodyPr/>
        <a:lstStyle/>
        <a:p>
          <a:endParaRPr lang="en-US"/>
        </a:p>
      </dgm:t>
    </dgm:pt>
    <dgm:pt modelId="{54C8A39F-8491-41F7-ACCA-B1D26AD2624F}" type="sibTrans" cxnId="{8DEAF1F0-EFB2-4C11-9361-B5AC8343D8A2}">
      <dgm:prSet/>
      <dgm:spPr/>
      <dgm:t>
        <a:bodyPr/>
        <a:lstStyle/>
        <a:p>
          <a:endParaRPr lang="en-US"/>
        </a:p>
      </dgm:t>
    </dgm:pt>
    <dgm:pt modelId="{587BB550-CAF0-4B7C-AF16-FBB763BC8FA9}">
      <dgm:prSet custT="1"/>
      <dgm:spPr/>
      <dgm:t>
        <a:bodyPr/>
        <a:lstStyle/>
        <a:p>
          <a:r>
            <a:rPr lang="en-US" sz="2000" b="1" dirty="0"/>
            <a:t>Learning</a:t>
          </a:r>
        </a:p>
      </dgm:t>
    </dgm:pt>
    <dgm:pt modelId="{B4444A5D-6CEF-45D0-816E-0E66AE10E7F4}" type="parTrans" cxnId="{B7145CDD-EA17-4606-9C97-CCDB34EE9603}">
      <dgm:prSet/>
      <dgm:spPr/>
      <dgm:t>
        <a:bodyPr/>
        <a:lstStyle/>
        <a:p>
          <a:endParaRPr lang="en-US"/>
        </a:p>
      </dgm:t>
    </dgm:pt>
    <dgm:pt modelId="{AEDD27B5-7B66-4CC1-8567-B924789978CB}" type="sibTrans" cxnId="{B7145CDD-EA17-4606-9C97-CCDB34EE9603}">
      <dgm:prSet/>
      <dgm:spPr/>
      <dgm:t>
        <a:bodyPr/>
        <a:lstStyle/>
        <a:p>
          <a:endParaRPr lang="en-US"/>
        </a:p>
      </dgm:t>
    </dgm:pt>
    <dgm:pt modelId="{EE60EA17-59AD-4AD7-A36F-29A5EDBA39EE}">
      <dgm:prSet custT="1"/>
      <dgm:spPr/>
      <dgm:t>
        <a:bodyPr/>
        <a:lstStyle/>
        <a:p>
          <a:r>
            <a:rPr lang="en-US" sz="2000" b="1" dirty="0"/>
            <a:t>Age-Related</a:t>
          </a:r>
        </a:p>
      </dgm:t>
    </dgm:pt>
    <dgm:pt modelId="{B1BB0267-D2D1-4375-BA9A-4962D72196A3}" type="parTrans" cxnId="{94A5D428-C18E-458B-A573-FBD9E417FD8D}">
      <dgm:prSet/>
      <dgm:spPr/>
      <dgm:t>
        <a:bodyPr/>
        <a:lstStyle/>
        <a:p>
          <a:endParaRPr lang="en-US"/>
        </a:p>
      </dgm:t>
    </dgm:pt>
    <dgm:pt modelId="{2DF1E445-4429-40F7-BD25-1EF8FD569D32}" type="sibTrans" cxnId="{94A5D428-C18E-458B-A573-FBD9E417FD8D}">
      <dgm:prSet/>
      <dgm:spPr/>
      <dgm:t>
        <a:bodyPr/>
        <a:lstStyle/>
        <a:p>
          <a:endParaRPr lang="en-US"/>
        </a:p>
      </dgm:t>
    </dgm:pt>
    <dgm:pt modelId="{C82A71B3-19CA-4F3F-B00D-021B1D095B8F}">
      <dgm:prSet custT="1"/>
      <dgm:spPr/>
      <dgm:t>
        <a:bodyPr/>
        <a:lstStyle/>
        <a:p>
          <a:r>
            <a:rPr lang="en-US" sz="2000" b="1" dirty="0"/>
            <a:t>Mental Health</a:t>
          </a:r>
        </a:p>
      </dgm:t>
    </dgm:pt>
    <dgm:pt modelId="{25A194B7-E336-4E19-BAAF-1760BC08603D}" type="parTrans" cxnId="{51CF208B-6A7B-4B53-9977-1FC59E84B587}">
      <dgm:prSet/>
      <dgm:spPr/>
      <dgm:t>
        <a:bodyPr/>
        <a:lstStyle/>
        <a:p>
          <a:endParaRPr lang="en-US"/>
        </a:p>
      </dgm:t>
    </dgm:pt>
    <dgm:pt modelId="{043F09BC-FFF1-4AB6-B30C-6D1BB55E55D5}" type="sibTrans" cxnId="{51CF208B-6A7B-4B53-9977-1FC59E84B587}">
      <dgm:prSet/>
      <dgm:spPr/>
      <dgm:t>
        <a:bodyPr/>
        <a:lstStyle/>
        <a:p>
          <a:endParaRPr lang="en-US"/>
        </a:p>
      </dgm:t>
    </dgm:pt>
    <dgm:pt modelId="{0F314FEB-13B0-4FEA-A425-45E768693D7C}" type="pres">
      <dgm:prSet presAssocID="{BCFF389E-F1C0-49DD-9504-EE6F6BADD330}" presName="Name0" presStyleCnt="0">
        <dgm:presLayoutVars>
          <dgm:chMax val="7"/>
          <dgm:dir/>
          <dgm:resizeHandles val="exact"/>
        </dgm:presLayoutVars>
      </dgm:prSet>
      <dgm:spPr/>
    </dgm:pt>
    <dgm:pt modelId="{C51CF0DF-1D6D-4803-BBAE-9DB10165E47E}" type="pres">
      <dgm:prSet presAssocID="{BCFF389E-F1C0-49DD-9504-EE6F6BADD330}" presName="ellipse1" presStyleLbl="vennNode1" presStyleIdx="0" presStyleCnt="6">
        <dgm:presLayoutVars>
          <dgm:bulletEnabled val="1"/>
        </dgm:presLayoutVars>
      </dgm:prSet>
      <dgm:spPr/>
    </dgm:pt>
    <dgm:pt modelId="{7F7F3118-CA60-48E8-9518-8CEE91885011}" type="pres">
      <dgm:prSet presAssocID="{BCFF389E-F1C0-49DD-9504-EE6F6BADD330}" presName="ellipse2" presStyleLbl="vennNode1" presStyleIdx="1" presStyleCnt="6">
        <dgm:presLayoutVars>
          <dgm:bulletEnabled val="1"/>
        </dgm:presLayoutVars>
      </dgm:prSet>
      <dgm:spPr/>
    </dgm:pt>
    <dgm:pt modelId="{E97BD531-0961-40C6-A473-F1F424D3A361}" type="pres">
      <dgm:prSet presAssocID="{BCFF389E-F1C0-49DD-9504-EE6F6BADD330}" presName="ellipse3" presStyleLbl="vennNode1" presStyleIdx="2" presStyleCnt="6">
        <dgm:presLayoutVars>
          <dgm:bulletEnabled val="1"/>
        </dgm:presLayoutVars>
      </dgm:prSet>
      <dgm:spPr/>
    </dgm:pt>
    <dgm:pt modelId="{A590FDAC-703E-42E5-A09B-9DDE15558665}" type="pres">
      <dgm:prSet presAssocID="{BCFF389E-F1C0-49DD-9504-EE6F6BADD330}" presName="ellipse4" presStyleLbl="vennNode1" presStyleIdx="3" presStyleCnt="6">
        <dgm:presLayoutVars>
          <dgm:bulletEnabled val="1"/>
        </dgm:presLayoutVars>
      </dgm:prSet>
      <dgm:spPr/>
    </dgm:pt>
    <dgm:pt modelId="{E68CD398-6B23-4C1A-8D8F-565AF28F438B}" type="pres">
      <dgm:prSet presAssocID="{BCFF389E-F1C0-49DD-9504-EE6F6BADD330}" presName="ellipse5" presStyleLbl="vennNode1" presStyleIdx="4" presStyleCnt="6">
        <dgm:presLayoutVars>
          <dgm:bulletEnabled val="1"/>
        </dgm:presLayoutVars>
      </dgm:prSet>
      <dgm:spPr/>
    </dgm:pt>
    <dgm:pt modelId="{E4D6A84B-D85B-4517-9FE7-2DE8F95CCC28}" type="pres">
      <dgm:prSet presAssocID="{BCFF389E-F1C0-49DD-9504-EE6F6BADD330}" presName="ellipse6" presStyleLbl="vennNode1" presStyleIdx="5" presStyleCnt="6">
        <dgm:presLayoutVars>
          <dgm:bulletEnabled val="1"/>
        </dgm:presLayoutVars>
      </dgm:prSet>
      <dgm:spPr/>
    </dgm:pt>
  </dgm:ptLst>
  <dgm:cxnLst>
    <dgm:cxn modelId="{94A5D428-C18E-458B-A573-FBD9E417FD8D}" srcId="{BCFF389E-F1C0-49DD-9504-EE6F6BADD330}" destId="{EE60EA17-59AD-4AD7-A36F-29A5EDBA39EE}" srcOrd="4" destOrd="0" parTransId="{B1BB0267-D2D1-4375-BA9A-4962D72196A3}" sibTransId="{2DF1E445-4429-40F7-BD25-1EF8FD569D32}"/>
    <dgm:cxn modelId="{93E6177A-461E-4AD2-A547-4F3230672699}" type="presOf" srcId="{C82A71B3-19CA-4F3F-B00D-021B1D095B8F}" destId="{E4D6A84B-D85B-4517-9FE7-2DE8F95CCC28}" srcOrd="0" destOrd="0" presId="urn:microsoft.com/office/officeart/2005/8/layout/rings+Icon"/>
    <dgm:cxn modelId="{B4861C81-189A-4A8F-989E-725A9EF40B66}" type="presOf" srcId="{587BB550-CAF0-4B7C-AF16-FBB763BC8FA9}" destId="{A590FDAC-703E-42E5-A09B-9DDE15558665}" srcOrd="0" destOrd="0" presId="urn:microsoft.com/office/officeart/2005/8/layout/rings+Icon"/>
    <dgm:cxn modelId="{AE056B86-4F25-45A8-9398-A9EDB89B7CAC}" type="presOf" srcId="{AE01CC79-7E3F-4FC7-B4A2-4F2A7A2F89DC}" destId="{7F7F3118-CA60-48E8-9518-8CEE91885011}" srcOrd="0" destOrd="0" presId="urn:microsoft.com/office/officeart/2005/8/layout/rings+Icon"/>
    <dgm:cxn modelId="{51CF208B-6A7B-4B53-9977-1FC59E84B587}" srcId="{BCFF389E-F1C0-49DD-9504-EE6F6BADD330}" destId="{C82A71B3-19CA-4F3F-B00D-021B1D095B8F}" srcOrd="5" destOrd="0" parTransId="{25A194B7-E336-4E19-BAAF-1760BC08603D}" sibTransId="{043F09BC-FFF1-4AB6-B30C-6D1BB55E55D5}"/>
    <dgm:cxn modelId="{D5F8AE8F-1216-4EB7-AA73-4F5435EC12A0}" srcId="{BCFF389E-F1C0-49DD-9504-EE6F6BADD330}" destId="{F0351BB9-E250-46C0-AC4D-9FBFEADD6E9F}" srcOrd="0" destOrd="0" parTransId="{627376E3-6D08-4F00-A27D-EAED2FEA93D2}" sibTransId="{951A2BEB-3737-4D92-B315-2B0888C9C612}"/>
    <dgm:cxn modelId="{FACA63A7-F29D-45CC-A213-F2110D8A8CE7}" srcId="{BCFF389E-F1C0-49DD-9504-EE6F6BADD330}" destId="{AE01CC79-7E3F-4FC7-B4A2-4F2A7A2F89DC}" srcOrd="1" destOrd="0" parTransId="{2F82704D-B34B-43B8-818E-ED955B07CFBC}" sibTransId="{0BF8C678-C1DA-46D1-9DE1-3ABB57AA2075}"/>
    <dgm:cxn modelId="{A76049BF-38C4-402E-BB26-7AA63A2524EC}" type="presOf" srcId="{F0351BB9-E250-46C0-AC4D-9FBFEADD6E9F}" destId="{C51CF0DF-1D6D-4803-BBAE-9DB10165E47E}" srcOrd="0" destOrd="0" presId="urn:microsoft.com/office/officeart/2005/8/layout/rings+Icon"/>
    <dgm:cxn modelId="{67EBC4D7-3B04-4320-961A-C13FAD269DE3}" type="presOf" srcId="{B20E8AD6-156E-4206-AE4D-80BBD43E8927}" destId="{E97BD531-0961-40C6-A473-F1F424D3A361}" srcOrd="0" destOrd="0" presId="urn:microsoft.com/office/officeart/2005/8/layout/rings+Icon"/>
    <dgm:cxn modelId="{B7145CDD-EA17-4606-9C97-CCDB34EE9603}" srcId="{BCFF389E-F1C0-49DD-9504-EE6F6BADD330}" destId="{587BB550-CAF0-4B7C-AF16-FBB763BC8FA9}" srcOrd="3" destOrd="0" parTransId="{B4444A5D-6CEF-45D0-816E-0E66AE10E7F4}" sibTransId="{AEDD27B5-7B66-4CC1-8567-B924789978CB}"/>
    <dgm:cxn modelId="{69622DEB-E324-4AD2-8F32-F427539BC2CC}" type="presOf" srcId="{BCFF389E-F1C0-49DD-9504-EE6F6BADD330}" destId="{0F314FEB-13B0-4FEA-A425-45E768693D7C}" srcOrd="0" destOrd="0" presId="urn:microsoft.com/office/officeart/2005/8/layout/rings+Icon"/>
    <dgm:cxn modelId="{8DEAF1F0-EFB2-4C11-9361-B5AC8343D8A2}" srcId="{BCFF389E-F1C0-49DD-9504-EE6F6BADD330}" destId="{B20E8AD6-156E-4206-AE4D-80BBD43E8927}" srcOrd="2" destOrd="0" parTransId="{62C2C811-667A-4678-A865-ACA2FF7A373E}" sibTransId="{54C8A39F-8491-41F7-ACCA-B1D26AD2624F}"/>
    <dgm:cxn modelId="{794EA7F4-A4D9-4FDA-A4FE-DFB9E56C194C}" type="presOf" srcId="{EE60EA17-59AD-4AD7-A36F-29A5EDBA39EE}" destId="{E68CD398-6B23-4C1A-8D8F-565AF28F438B}" srcOrd="0" destOrd="0" presId="urn:microsoft.com/office/officeart/2005/8/layout/rings+Icon"/>
    <dgm:cxn modelId="{A12D70B3-DAA9-4AE1-AEC7-CF53A72DDDD7}" type="presParOf" srcId="{0F314FEB-13B0-4FEA-A425-45E768693D7C}" destId="{C51CF0DF-1D6D-4803-BBAE-9DB10165E47E}" srcOrd="0" destOrd="0" presId="urn:microsoft.com/office/officeart/2005/8/layout/rings+Icon"/>
    <dgm:cxn modelId="{5D48C31E-DC41-48AE-BC27-2A94ECD4C03A}" type="presParOf" srcId="{0F314FEB-13B0-4FEA-A425-45E768693D7C}" destId="{7F7F3118-CA60-48E8-9518-8CEE91885011}" srcOrd="1" destOrd="0" presId="urn:microsoft.com/office/officeart/2005/8/layout/rings+Icon"/>
    <dgm:cxn modelId="{B63CB2E3-8787-4B0C-B6E1-D99138AEE234}" type="presParOf" srcId="{0F314FEB-13B0-4FEA-A425-45E768693D7C}" destId="{E97BD531-0961-40C6-A473-F1F424D3A361}" srcOrd="2" destOrd="0" presId="urn:microsoft.com/office/officeart/2005/8/layout/rings+Icon"/>
    <dgm:cxn modelId="{DCF3202A-66DE-43D6-B2B8-649189ED8A53}" type="presParOf" srcId="{0F314FEB-13B0-4FEA-A425-45E768693D7C}" destId="{A590FDAC-703E-42E5-A09B-9DDE15558665}" srcOrd="3" destOrd="0" presId="urn:microsoft.com/office/officeart/2005/8/layout/rings+Icon"/>
    <dgm:cxn modelId="{BB2F0FDA-2378-4A12-B050-2CDE9C7965F0}" type="presParOf" srcId="{0F314FEB-13B0-4FEA-A425-45E768693D7C}" destId="{E68CD398-6B23-4C1A-8D8F-565AF28F438B}" srcOrd="4" destOrd="0" presId="urn:microsoft.com/office/officeart/2005/8/layout/rings+Icon"/>
    <dgm:cxn modelId="{BAE13405-1AE6-4544-8CC1-BAC5D3B30CA9}" type="presParOf" srcId="{0F314FEB-13B0-4FEA-A425-45E768693D7C}" destId="{E4D6A84B-D85B-4517-9FE7-2DE8F95CCC28}" srcOrd="5"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1CF0DF-1D6D-4803-BBAE-9DB10165E47E}">
      <dsp:nvSpPr>
        <dsp:cNvPr id="0" name=""/>
        <dsp:cNvSpPr/>
      </dsp:nvSpPr>
      <dsp:spPr>
        <a:xfrm>
          <a:off x="719757" y="0"/>
          <a:ext cx="2904499" cy="2904645"/>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Sensory</a:t>
          </a:r>
          <a:endParaRPr lang="en-US" sz="2000" b="1" kern="1200" dirty="0"/>
        </a:p>
      </dsp:txBody>
      <dsp:txXfrm>
        <a:off x="1145111" y="425375"/>
        <a:ext cx="2053791" cy="2053895"/>
      </dsp:txXfrm>
    </dsp:sp>
    <dsp:sp modelId="{7F7F3118-CA60-48E8-9518-8CEE91885011}">
      <dsp:nvSpPr>
        <dsp:cNvPr id="0" name=""/>
        <dsp:cNvSpPr/>
      </dsp:nvSpPr>
      <dsp:spPr>
        <a:xfrm>
          <a:off x="2228425" y="1871946"/>
          <a:ext cx="2904499" cy="2904645"/>
        </a:xfrm>
        <a:prstGeom prst="ellipse">
          <a:avLst/>
        </a:prstGeom>
        <a:solidFill>
          <a:schemeClr val="accent4">
            <a:alpha val="50000"/>
            <a:hueOff val="1960178"/>
            <a:satOff val="-8155"/>
            <a:lumOff val="1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Developmental</a:t>
          </a:r>
        </a:p>
      </dsp:txBody>
      <dsp:txXfrm>
        <a:off x="2653779" y="2297321"/>
        <a:ext cx="2053791" cy="2053895"/>
      </dsp:txXfrm>
    </dsp:sp>
    <dsp:sp modelId="{E97BD531-0961-40C6-A473-F1F424D3A361}">
      <dsp:nvSpPr>
        <dsp:cNvPr id="0" name=""/>
        <dsp:cNvSpPr/>
      </dsp:nvSpPr>
      <dsp:spPr>
        <a:xfrm>
          <a:off x="3737093" y="0"/>
          <a:ext cx="2904499" cy="2904645"/>
        </a:xfrm>
        <a:prstGeom prst="ellipse">
          <a:avLst/>
        </a:prstGeom>
        <a:solidFill>
          <a:schemeClr val="accent4">
            <a:alpha val="50000"/>
            <a:hueOff val="3920356"/>
            <a:satOff val="-16311"/>
            <a:lumOff val="3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Physical</a:t>
          </a:r>
        </a:p>
      </dsp:txBody>
      <dsp:txXfrm>
        <a:off x="4162447" y="425375"/>
        <a:ext cx="2053791" cy="2053895"/>
      </dsp:txXfrm>
    </dsp:sp>
    <dsp:sp modelId="{A590FDAC-703E-42E5-A09B-9DDE15558665}">
      <dsp:nvSpPr>
        <dsp:cNvPr id="0" name=""/>
        <dsp:cNvSpPr/>
      </dsp:nvSpPr>
      <dsp:spPr>
        <a:xfrm>
          <a:off x="5245761" y="1871946"/>
          <a:ext cx="2904499" cy="2904645"/>
        </a:xfrm>
        <a:prstGeom prst="ellipse">
          <a:avLst/>
        </a:prstGeom>
        <a:solidFill>
          <a:schemeClr val="accent4">
            <a:alpha val="50000"/>
            <a:hueOff val="5880535"/>
            <a:satOff val="-24466"/>
            <a:lumOff val="5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Learning</a:t>
          </a:r>
        </a:p>
      </dsp:txBody>
      <dsp:txXfrm>
        <a:off x="5671115" y="2297321"/>
        <a:ext cx="2053791" cy="2053895"/>
      </dsp:txXfrm>
    </dsp:sp>
    <dsp:sp modelId="{E68CD398-6B23-4C1A-8D8F-565AF28F438B}">
      <dsp:nvSpPr>
        <dsp:cNvPr id="0" name=""/>
        <dsp:cNvSpPr/>
      </dsp:nvSpPr>
      <dsp:spPr>
        <a:xfrm>
          <a:off x="6754429" y="0"/>
          <a:ext cx="2904499" cy="2904645"/>
        </a:xfrm>
        <a:prstGeom prst="ellipse">
          <a:avLst/>
        </a:prstGeom>
        <a:solidFill>
          <a:schemeClr val="accent4">
            <a:alpha val="50000"/>
            <a:hueOff val="7840713"/>
            <a:satOff val="-32622"/>
            <a:lumOff val="7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Age-Related</a:t>
          </a:r>
        </a:p>
      </dsp:txBody>
      <dsp:txXfrm>
        <a:off x="7179783" y="425375"/>
        <a:ext cx="2053791" cy="2053895"/>
      </dsp:txXfrm>
    </dsp:sp>
    <dsp:sp modelId="{E4D6A84B-D85B-4517-9FE7-2DE8F95CCC28}">
      <dsp:nvSpPr>
        <dsp:cNvPr id="0" name=""/>
        <dsp:cNvSpPr/>
      </dsp:nvSpPr>
      <dsp:spPr>
        <a:xfrm>
          <a:off x="8263097" y="1871946"/>
          <a:ext cx="2904499" cy="2904645"/>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Mental Health</a:t>
          </a:r>
        </a:p>
      </dsp:txBody>
      <dsp:txXfrm>
        <a:off x="8688451" y="2297321"/>
        <a:ext cx="2053791" cy="2053895"/>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91EEAF-5C1E-42B7-875B-D942E6AC32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9D56F0D-C18F-4374-92DD-74108C79CE8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6405E4-4925-49B7-AC27-6BCA739DE5FB}" type="datetimeFigureOut">
              <a:rPr lang="en-US" smtClean="0"/>
              <a:t>11/17/2022</a:t>
            </a:fld>
            <a:endParaRPr lang="en-US"/>
          </a:p>
        </p:txBody>
      </p:sp>
      <p:sp>
        <p:nvSpPr>
          <p:cNvPr id="4" name="Footer Placeholder 3">
            <a:extLst>
              <a:ext uri="{FF2B5EF4-FFF2-40B4-BE49-F238E27FC236}">
                <a16:creationId xmlns:a16="http://schemas.microsoft.com/office/drawing/2014/main" id="{9B23DE2F-449C-4CF3-A2F4-C5AF3E7CB4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0A31F63-E9C3-4CD2-A93A-196E6D80CD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7F935E-6EF1-45F5-81D1-7EB7E36CB1B0}" type="slidenum">
              <a:rPr lang="en-US" smtClean="0"/>
              <a:t>‹#›</a:t>
            </a:fld>
            <a:endParaRPr lang="en-US"/>
          </a:p>
        </p:txBody>
      </p:sp>
    </p:spTree>
    <p:extLst>
      <p:ext uri="{BB962C8B-B14F-4D97-AF65-F5344CB8AC3E}">
        <p14:creationId xmlns:p14="http://schemas.microsoft.com/office/powerpoint/2010/main" val="15223865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D215AE-B40B-4AEF-B48A-C7AB298CD600}" type="datetimeFigureOut">
              <a:rPr lang="en-US" smtClean="0"/>
              <a:t>11/17/2022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F4C0B-5B7A-498E-8229-927B3E27716A}" type="slidenum">
              <a:rPr lang="en-US" smtClean="0"/>
              <a:t>‹#›</a:t>
            </a:fld>
            <a:endParaRPr lang="en-US"/>
          </a:p>
        </p:txBody>
      </p:sp>
    </p:spTree>
    <p:extLst>
      <p:ext uri="{BB962C8B-B14F-4D97-AF65-F5344CB8AC3E}">
        <p14:creationId xmlns:p14="http://schemas.microsoft.com/office/powerpoint/2010/main" val="2852565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rsjnHCZOfg8&amp;ab_channel=DulceLopez"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1F4C0B-5B7A-498E-8229-927B3E27716A}" type="slidenum">
              <a:rPr lang="en-US" smtClean="0"/>
              <a:t>1</a:t>
            </a:fld>
            <a:endParaRPr lang="en-US"/>
          </a:p>
        </p:txBody>
      </p:sp>
    </p:spTree>
    <p:extLst>
      <p:ext uri="{BB962C8B-B14F-4D97-AF65-F5344CB8AC3E}">
        <p14:creationId xmlns:p14="http://schemas.microsoft.com/office/powerpoint/2010/main" val="315734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1F4C0B-5B7A-498E-8229-927B3E27716A}" type="slidenum">
              <a:rPr lang="en-US" smtClean="0"/>
              <a:t>12</a:t>
            </a:fld>
            <a:endParaRPr lang="en-US"/>
          </a:p>
        </p:txBody>
      </p:sp>
    </p:spTree>
    <p:extLst>
      <p:ext uri="{BB962C8B-B14F-4D97-AF65-F5344CB8AC3E}">
        <p14:creationId xmlns:p14="http://schemas.microsoft.com/office/powerpoint/2010/main" val="2136701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https://www.youtube.com/watch?v=rsjnHCZOfg8&amp;ab_channel=DulceLopez</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61F4C0B-5B7A-498E-8229-927B3E27716A}" type="slidenum">
              <a:rPr lang="en-US" smtClean="0"/>
              <a:t>13</a:t>
            </a:fld>
            <a:endParaRPr lang="en-US"/>
          </a:p>
        </p:txBody>
      </p:sp>
    </p:spTree>
    <p:extLst>
      <p:ext uri="{BB962C8B-B14F-4D97-AF65-F5344CB8AC3E}">
        <p14:creationId xmlns:p14="http://schemas.microsoft.com/office/powerpoint/2010/main" val="4155517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1F4C0B-5B7A-498E-8229-927B3E27716A}" type="slidenum">
              <a:rPr lang="en-US" smtClean="0"/>
              <a:t>16</a:t>
            </a:fld>
            <a:endParaRPr lang="en-US"/>
          </a:p>
        </p:txBody>
      </p:sp>
    </p:spTree>
    <p:extLst>
      <p:ext uri="{BB962C8B-B14F-4D97-AF65-F5344CB8AC3E}">
        <p14:creationId xmlns:p14="http://schemas.microsoft.com/office/powerpoint/2010/main" val="4182173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1F4C0B-5B7A-498E-8229-927B3E27716A}" type="slidenum">
              <a:rPr lang="en-US" smtClean="0"/>
              <a:t>17</a:t>
            </a:fld>
            <a:endParaRPr lang="en-US"/>
          </a:p>
        </p:txBody>
      </p:sp>
    </p:spTree>
    <p:extLst>
      <p:ext uri="{BB962C8B-B14F-4D97-AF65-F5344CB8AC3E}">
        <p14:creationId xmlns:p14="http://schemas.microsoft.com/office/powerpoint/2010/main" val="3425667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1F4C0B-5B7A-498E-8229-927B3E27716A}" type="slidenum">
              <a:rPr lang="en-US" smtClean="0"/>
              <a:t>20</a:t>
            </a:fld>
            <a:endParaRPr lang="en-US"/>
          </a:p>
        </p:txBody>
      </p:sp>
    </p:spTree>
    <p:extLst>
      <p:ext uri="{BB962C8B-B14F-4D97-AF65-F5344CB8AC3E}">
        <p14:creationId xmlns:p14="http://schemas.microsoft.com/office/powerpoint/2010/main" val="1604242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jp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Parallelogram 15">
            <a:extLst>
              <a:ext uri="{FF2B5EF4-FFF2-40B4-BE49-F238E27FC236}">
                <a16:creationId xmlns:a16="http://schemas.microsoft.com/office/drawing/2014/main" id="{A00DA67C-A120-4620-842E-304BE597F099}"/>
              </a:ext>
            </a:extLst>
          </p:cNvPr>
          <p:cNvSpPr/>
          <p:nvPr userDrawn="1"/>
        </p:nvSpPr>
        <p:spPr>
          <a:xfrm>
            <a:off x="0" y="0"/>
            <a:ext cx="9828969" cy="6858179"/>
          </a:xfrm>
          <a:custGeom>
            <a:avLst/>
            <a:gdLst>
              <a:gd name="connsiteX0" fmla="*/ 0 w 10563171"/>
              <a:gd name="connsiteY0" fmla="*/ 6858000 h 6858000"/>
              <a:gd name="connsiteX1" fmla="*/ 1714500 w 10563171"/>
              <a:gd name="connsiteY1" fmla="*/ 0 h 6858000"/>
              <a:gd name="connsiteX2" fmla="*/ 10563171 w 10563171"/>
              <a:gd name="connsiteY2" fmla="*/ 0 h 6858000"/>
              <a:gd name="connsiteX3" fmla="*/ 8848671 w 10563171"/>
              <a:gd name="connsiteY3" fmla="*/ 6858000 h 6858000"/>
              <a:gd name="connsiteX4" fmla="*/ 0 w 10563171"/>
              <a:gd name="connsiteY4" fmla="*/ 6858000 h 6858000"/>
              <a:gd name="connsiteX0" fmla="*/ 0 w 10563171"/>
              <a:gd name="connsiteY0" fmla="*/ 6858000 h 6858000"/>
              <a:gd name="connsiteX1" fmla="*/ 3044537 w 10563171"/>
              <a:gd name="connsiteY1" fmla="*/ 92364 h 6858000"/>
              <a:gd name="connsiteX2" fmla="*/ 10563171 w 10563171"/>
              <a:gd name="connsiteY2" fmla="*/ 0 h 6858000"/>
              <a:gd name="connsiteX3" fmla="*/ 8848671 w 10563171"/>
              <a:gd name="connsiteY3" fmla="*/ 6858000 h 6858000"/>
              <a:gd name="connsiteX4" fmla="*/ 0 w 10563171"/>
              <a:gd name="connsiteY4" fmla="*/ 6858000 h 6858000"/>
              <a:gd name="connsiteX0" fmla="*/ 0 w 10563171"/>
              <a:gd name="connsiteY0" fmla="*/ 6858000 h 6858000"/>
              <a:gd name="connsiteX1" fmla="*/ 2822864 w 10563171"/>
              <a:gd name="connsiteY1" fmla="*/ 9237 h 6858000"/>
              <a:gd name="connsiteX2" fmla="*/ 10563171 w 10563171"/>
              <a:gd name="connsiteY2" fmla="*/ 0 h 6858000"/>
              <a:gd name="connsiteX3" fmla="*/ 8848671 w 10563171"/>
              <a:gd name="connsiteY3" fmla="*/ 6858000 h 6858000"/>
              <a:gd name="connsiteX4" fmla="*/ 0 w 10563171"/>
              <a:gd name="connsiteY4" fmla="*/ 6858000 h 6858000"/>
              <a:gd name="connsiteX0" fmla="*/ 1010227 w 7740307"/>
              <a:gd name="connsiteY0" fmla="*/ 6405418 h 6858000"/>
              <a:gd name="connsiteX1" fmla="*/ 0 w 7740307"/>
              <a:gd name="connsiteY1" fmla="*/ 9237 h 6858000"/>
              <a:gd name="connsiteX2" fmla="*/ 7740307 w 7740307"/>
              <a:gd name="connsiteY2" fmla="*/ 0 h 6858000"/>
              <a:gd name="connsiteX3" fmla="*/ 6025807 w 7740307"/>
              <a:gd name="connsiteY3" fmla="*/ 6858000 h 6858000"/>
              <a:gd name="connsiteX4" fmla="*/ 1010227 w 7740307"/>
              <a:gd name="connsiteY4" fmla="*/ 6405418 h 6858000"/>
              <a:gd name="connsiteX0" fmla="*/ 0 w 7742134"/>
              <a:gd name="connsiteY0" fmla="*/ 6858179 h 6858179"/>
              <a:gd name="connsiteX1" fmla="*/ 1827 w 7742134"/>
              <a:gd name="connsiteY1" fmla="*/ 9237 h 6858179"/>
              <a:gd name="connsiteX2" fmla="*/ 7742134 w 7742134"/>
              <a:gd name="connsiteY2" fmla="*/ 0 h 6858179"/>
              <a:gd name="connsiteX3" fmla="*/ 6027634 w 7742134"/>
              <a:gd name="connsiteY3" fmla="*/ 6858000 h 6858179"/>
              <a:gd name="connsiteX4" fmla="*/ 0 w 7742134"/>
              <a:gd name="connsiteY4" fmla="*/ 6858179 h 6858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2134" h="6858179">
                <a:moveTo>
                  <a:pt x="0" y="6858179"/>
                </a:moveTo>
                <a:lnTo>
                  <a:pt x="1827" y="9237"/>
                </a:lnTo>
                <a:lnTo>
                  <a:pt x="7742134" y="0"/>
                </a:lnTo>
                <a:lnTo>
                  <a:pt x="6027634" y="6858000"/>
                </a:lnTo>
                <a:lnTo>
                  <a:pt x="0" y="6858179"/>
                </a:lnTo>
                <a:close/>
              </a:path>
            </a:pathLst>
          </a:custGeom>
          <a:solidFill>
            <a:srgbClr val="1032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 name="Title 1">
            <a:extLst>
              <a:ext uri="{FF2B5EF4-FFF2-40B4-BE49-F238E27FC236}">
                <a16:creationId xmlns:a16="http://schemas.microsoft.com/office/drawing/2014/main" id="{8CF492DA-9300-49D8-925A-01AE28612791}"/>
              </a:ext>
            </a:extLst>
          </p:cNvPr>
          <p:cNvSpPr>
            <a:spLocks noGrp="1"/>
          </p:cNvSpPr>
          <p:nvPr>
            <p:ph type="ctrTitle"/>
          </p:nvPr>
        </p:nvSpPr>
        <p:spPr>
          <a:xfrm>
            <a:off x="577049" y="1111266"/>
            <a:ext cx="7525229" cy="2387600"/>
          </a:xfrm>
        </p:spPr>
        <p:txBody>
          <a:bodyPr>
            <a:normAutofit fontScale="90000"/>
          </a:bodyPr>
          <a:lstStyle/>
          <a:p>
            <a:pPr algn="l"/>
            <a:endParaRPr lang="en-US" b="1" dirty="0">
              <a:solidFill>
                <a:schemeClr val="bg1"/>
              </a:solidFill>
              <a:latin typeface="+mn-lt"/>
            </a:endParaRPr>
          </a:p>
        </p:txBody>
      </p:sp>
      <p:sp>
        <p:nvSpPr>
          <p:cNvPr id="4" name="Date Placeholder 3">
            <a:extLst>
              <a:ext uri="{FF2B5EF4-FFF2-40B4-BE49-F238E27FC236}">
                <a16:creationId xmlns:a16="http://schemas.microsoft.com/office/drawing/2014/main" id="{1498D077-8085-4606-8F23-95AEA658D2E5}"/>
              </a:ext>
            </a:extLst>
          </p:cNvPr>
          <p:cNvSpPr>
            <a:spLocks noGrp="1"/>
          </p:cNvSpPr>
          <p:nvPr>
            <p:ph type="dt" sz="half" idx="10"/>
          </p:nvPr>
        </p:nvSpPr>
        <p:spPr>
          <a:xfrm>
            <a:off x="577049" y="6356350"/>
            <a:ext cx="2743200" cy="365125"/>
          </a:xfrm>
        </p:spPr>
        <p:txBody>
          <a:bodyPr/>
          <a:lstStyle>
            <a:lvl1pPr>
              <a:defRPr>
                <a:solidFill>
                  <a:schemeClr val="bg1"/>
                </a:solidFill>
              </a:defRPr>
            </a:lvl1pPr>
          </a:lstStyle>
          <a:p>
            <a:fld id="{32ACD5CE-694D-4D6D-8124-A69BD23F4BF5}" type="datetime1">
              <a:rPr lang="en-US" smtClean="0"/>
              <a:t>11/17/2022</a:t>
            </a:fld>
            <a:endParaRPr lang="en-US" dirty="0"/>
          </a:p>
        </p:txBody>
      </p:sp>
      <p:sp>
        <p:nvSpPr>
          <p:cNvPr id="14" name="Subtitle 2">
            <a:extLst>
              <a:ext uri="{FF2B5EF4-FFF2-40B4-BE49-F238E27FC236}">
                <a16:creationId xmlns:a16="http://schemas.microsoft.com/office/drawing/2014/main" id="{4E60C02E-D333-46F5-91DC-328128BF03E2}"/>
              </a:ext>
            </a:extLst>
          </p:cNvPr>
          <p:cNvSpPr>
            <a:spLocks noGrp="1"/>
          </p:cNvSpPr>
          <p:nvPr>
            <p:ph type="subTitle" idx="1"/>
          </p:nvPr>
        </p:nvSpPr>
        <p:spPr>
          <a:xfrm>
            <a:off x="577050" y="3590941"/>
            <a:ext cx="6631618" cy="1655762"/>
          </a:xfrm>
        </p:spPr>
        <p:txBody>
          <a:bodyPr/>
          <a:lstStyle>
            <a:lvl1pPr marL="0" indent="0" algn="l">
              <a:buNone/>
              <a:defRPr/>
            </a:lvl1pPr>
          </a:lstStyle>
          <a:p>
            <a:pPr algn="l"/>
            <a:endParaRPr lang="en-US" i="1" dirty="0">
              <a:solidFill>
                <a:schemeClr val="bg1"/>
              </a:solidFill>
            </a:endParaRPr>
          </a:p>
        </p:txBody>
      </p:sp>
      <p:pic>
        <p:nvPicPr>
          <p:cNvPr id="15" name="Picture 14">
            <a:extLst>
              <a:ext uri="{FF2B5EF4-FFF2-40B4-BE49-F238E27FC236}">
                <a16:creationId xmlns:a16="http://schemas.microsoft.com/office/drawing/2014/main" id="{46A0CB31-8110-4E41-8EB3-2BB6A20181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3617" y="1713150"/>
            <a:ext cx="2091333" cy="2089591"/>
          </a:xfrm>
          <a:prstGeom prst="rect">
            <a:avLst/>
          </a:prstGeom>
        </p:spPr>
      </p:pic>
      <p:pic>
        <p:nvPicPr>
          <p:cNvPr id="16" name="Picture 15">
            <a:extLst>
              <a:ext uri="{FF2B5EF4-FFF2-40B4-BE49-F238E27FC236}">
                <a16:creationId xmlns:a16="http://schemas.microsoft.com/office/drawing/2014/main" id="{2423C6F0-3625-402E-9DF5-E66D7AAAE2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12507" y="4689673"/>
            <a:ext cx="2424651" cy="976325"/>
          </a:xfrm>
          <a:prstGeom prst="rect">
            <a:avLst/>
          </a:prstGeom>
        </p:spPr>
      </p:pic>
    </p:spTree>
    <p:extLst>
      <p:ext uri="{BB962C8B-B14F-4D97-AF65-F5344CB8AC3E}">
        <p14:creationId xmlns:p14="http://schemas.microsoft.com/office/powerpoint/2010/main" val="2220421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520679-E839-473B-BC2A-237740DB959C}"/>
              </a:ext>
            </a:extLst>
          </p:cNvPr>
          <p:cNvSpPr/>
          <p:nvPr userDrawn="1"/>
        </p:nvSpPr>
        <p:spPr>
          <a:xfrm>
            <a:off x="0" y="0"/>
            <a:ext cx="12192000" cy="1322773"/>
          </a:xfrm>
          <a:prstGeom prst="rect">
            <a:avLst/>
          </a:prstGeom>
          <a:solidFill>
            <a:srgbClr val="10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Content Placeholder 2">
            <a:extLst>
              <a:ext uri="{FF2B5EF4-FFF2-40B4-BE49-F238E27FC236}">
                <a16:creationId xmlns:a16="http://schemas.microsoft.com/office/drawing/2014/main" id="{38DF7044-583A-4203-9C6D-921448A91A50}"/>
              </a:ext>
            </a:extLst>
          </p:cNvPr>
          <p:cNvSpPr>
            <a:spLocks noGrp="1"/>
          </p:cNvSpPr>
          <p:nvPr>
            <p:ph idx="1"/>
          </p:nvPr>
        </p:nvSpPr>
        <p:spPr>
          <a:xfrm>
            <a:off x="592214" y="1687898"/>
            <a:ext cx="11007571" cy="3734406"/>
          </a:xfrm>
        </p:spPr>
        <p:txBody>
          <a:bodyPr anchor="t">
            <a:normAutofit/>
          </a:bodyPr>
          <a:lstStyle>
            <a:lvl1pPr algn="l">
              <a:defRPr i="0">
                <a:solidFill>
                  <a:srgbClr val="103255"/>
                </a:solidFill>
              </a:defRPr>
            </a:lvl1pPr>
          </a:lstStyle>
          <a:p>
            <a:pPr marL="0" indent="0">
              <a:buNone/>
            </a:pPr>
            <a:endParaRPr lang="en-US" dirty="0"/>
          </a:p>
        </p:txBody>
      </p:sp>
      <p:sp>
        <p:nvSpPr>
          <p:cNvPr id="10" name="Title 1">
            <a:extLst>
              <a:ext uri="{FF2B5EF4-FFF2-40B4-BE49-F238E27FC236}">
                <a16:creationId xmlns:a16="http://schemas.microsoft.com/office/drawing/2014/main" id="{C029B455-9B8E-4FF6-9CB5-D43DF4F123C4}"/>
              </a:ext>
            </a:extLst>
          </p:cNvPr>
          <p:cNvSpPr>
            <a:spLocks noGrp="1"/>
          </p:cNvSpPr>
          <p:nvPr>
            <p:ph type="title"/>
          </p:nvPr>
        </p:nvSpPr>
        <p:spPr>
          <a:xfrm>
            <a:off x="592214" y="365125"/>
            <a:ext cx="11007571" cy="611419"/>
          </a:xfrm>
        </p:spPr>
        <p:txBody>
          <a:bodyPr>
            <a:normAutofit fontScale="90000"/>
          </a:bodyPr>
          <a:lstStyle>
            <a:lvl1pPr>
              <a:defRPr b="0"/>
            </a:lvl1pPr>
          </a:lstStyle>
          <a:p>
            <a:r>
              <a:rPr lang="en-US" b="1" dirty="0">
                <a:solidFill>
                  <a:schemeClr val="bg1"/>
                </a:solidFill>
                <a:latin typeface="+mn-lt"/>
              </a:rPr>
              <a:t>Project Description</a:t>
            </a:r>
          </a:p>
        </p:txBody>
      </p:sp>
      <p:pic>
        <p:nvPicPr>
          <p:cNvPr id="11" name="Picture 10">
            <a:extLst>
              <a:ext uri="{FF2B5EF4-FFF2-40B4-BE49-F238E27FC236}">
                <a16:creationId xmlns:a16="http://schemas.microsoft.com/office/drawing/2014/main" id="{5DAC539B-ECA7-4C11-98CB-E458987C05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1881" y="89716"/>
            <a:ext cx="1052052" cy="1052052"/>
          </a:xfrm>
          <a:prstGeom prst="rect">
            <a:avLst/>
          </a:prstGeom>
        </p:spPr>
      </p:pic>
      <p:sp>
        <p:nvSpPr>
          <p:cNvPr id="13" name="TextBox 12">
            <a:extLst>
              <a:ext uri="{FF2B5EF4-FFF2-40B4-BE49-F238E27FC236}">
                <a16:creationId xmlns:a16="http://schemas.microsoft.com/office/drawing/2014/main" id="{2E4FD7DA-BB58-43BC-B4B0-440F379915C8}"/>
              </a:ext>
            </a:extLst>
          </p:cNvPr>
          <p:cNvSpPr txBox="1"/>
          <p:nvPr userDrawn="1"/>
        </p:nvSpPr>
        <p:spPr>
          <a:xfrm>
            <a:off x="5572122" y="6454775"/>
            <a:ext cx="1047751" cy="276999"/>
          </a:xfrm>
          <a:prstGeom prst="rect">
            <a:avLst/>
          </a:prstGeom>
          <a:noFill/>
        </p:spPr>
        <p:txBody>
          <a:bodyPr wrap="square" rtlCol="0">
            <a:spAutoFit/>
          </a:bodyPr>
          <a:lstStyle/>
          <a:p>
            <a:pPr algn="ctr"/>
            <a:fld id="{E87789AE-2273-4F59-8F26-94E3F6A23C6D}" type="slidenum">
              <a:rPr lang="en-US" sz="1200" b="1" smtClean="0">
                <a:solidFill>
                  <a:srgbClr val="103255"/>
                </a:solidFill>
              </a:rPr>
              <a:pPr algn="ctr"/>
              <a:t>‹#›</a:t>
            </a:fld>
            <a:endParaRPr lang="en-US" sz="1200" b="1" dirty="0">
              <a:solidFill>
                <a:srgbClr val="103255"/>
              </a:solidFill>
            </a:endParaRPr>
          </a:p>
        </p:txBody>
      </p:sp>
    </p:spTree>
    <p:extLst>
      <p:ext uri="{BB962C8B-B14F-4D97-AF65-F5344CB8AC3E}">
        <p14:creationId xmlns:p14="http://schemas.microsoft.com/office/powerpoint/2010/main" val="3756351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3378DF-3411-423E-A3BE-8BC4D9E7AD4D}"/>
              </a:ext>
            </a:extLst>
          </p:cNvPr>
          <p:cNvSpPr/>
          <p:nvPr userDrawn="1"/>
        </p:nvSpPr>
        <p:spPr>
          <a:xfrm>
            <a:off x="1509204" y="0"/>
            <a:ext cx="10682796" cy="6858000"/>
          </a:xfrm>
          <a:prstGeom prst="rect">
            <a:avLst/>
          </a:prstGeom>
          <a:solidFill>
            <a:srgbClr val="10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arallelogram 15">
            <a:extLst>
              <a:ext uri="{FF2B5EF4-FFF2-40B4-BE49-F238E27FC236}">
                <a16:creationId xmlns:a16="http://schemas.microsoft.com/office/drawing/2014/main" id="{467D6648-5053-4A44-A3B3-689B526CD0B6}"/>
              </a:ext>
            </a:extLst>
          </p:cNvPr>
          <p:cNvSpPr/>
          <p:nvPr userDrawn="1"/>
        </p:nvSpPr>
        <p:spPr>
          <a:xfrm>
            <a:off x="0" y="1"/>
            <a:ext cx="9828969" cy="6858000"/>
          </a:xfrm>
          <a:custGeom>
            <a:avLst/>
            <a:gdLst>
              <a:gd name="connsiteX0" fmla="*/ 0 w 10563171"/>
              <a:gd name="connsiteY0" fmla="*/ 6858000 h 6858000"/>
              <a:gd name="connsiteX1" fmla="*/ 1714500 w 10563171"/>
              <a:gd name="connsiteY1" fmla="*/ 0 h 6858000"/>
              <a:gd name="connsiteX2" fmla="*/ 10563171 w 10563171"/>
              <a:gd name="connsiteY2" fmla="*/ 0 h 6858000"/>
              <a:gd name="connsiteX3" fmla="*/ 8848671 w 10563171"/>
              <a:gd name="connsiteY3" fmla="*/ 6858000 h 6858000"/>
              <a:gd name="connsiteX4" fmla="*/ 0 w 10563171"/>
              <a:gd name="connsiteY4" fmla="*/ 6858000 h 6858000"/>
              <a:gd name="connsiteX0" fmla="*/ 0 w 10563171"/>
              <a:gd name="connsiteY0" fmla="*/ 6858000 h 6858000"/>
              <a:gd name="connsiteX1" fmla="*/ 3044537 w 10563171"/>
              <a:gd name="connsiteY1" fmla="*/ 92364 h 6858000"/>
              <a:gd name="connsiteX2" fmla="*/ 10563171 w 10563171"/>
              <a:gd name="connsiteY2" fmla="*/ 0 h 6858000"/>
              <a:gd name="connsiteX3" fmla="*/ 8848671 w 10563171"/>
              <a:gd name="connsiteY3" fmla="*/ 6858000 h 6858000"/>
              <a:gd name="connsiteX4" fmla="*/ 0 w 10563171"/>
              <a:gd name="connsiteY4" fmla="*/ 6858000 h 6858000"/>
              <a:gd name="connsiteX0" fmla="*/ 0 w 10563171"/>
              <a:gd name="connsiteY0" fmla="*/ 6858000 h 6858000"/>
              <a:gd name="connsiteX1" fmla="*/ 2822864 w 10563171"/>
              <a:gd name="connsiteY1" fmla="*/ 9237 h 6858000"/>
              <a:gd name="connsiteX2" fmla="*/ 10563171 w 10563171"/>
              <a:gd name="connsiteY2" fmla="*/ 0 h 6858000"/>
              <a:gd name="connsiteX3" fmla="*/ 8848671 w 10563171"/>
              <a:gd name="connsiteY3" fmla="*/ 6858000 h 6858000"/>
              <a:gd name="connsiteX4" fmla="*/ 0 w 10563171"/>
              <a:gd name="connsiteY4" fmla="*/ 6858000 h 6858000"/>
              <a:gd name="connsiteX0" fmla="*/ 1010227 w 7740307"/>
              <a:gd name="connsiteY0" fmla="*/ 6405418 h 6858000"/>
              <a:gd name="connsiteX1" fmla="*/ 0 w 7740307"/>
              <a:gd name="connsiteY1" fmla="*/ 9237 h 6858000"/>
              <a:gd name="connsiteX2" fmla="*/ 7740307 w 7740307"/>
              <a:gd name="connsiteY2" fmla="*/ 0 h 6858000"/>
              <a:gd name="connsiteX3" fmla="*/ 6025807 w 7740307"/>
              <a:gd name="connsiteY3" fmla="*/ 6858000 h 6858000"/>
              <a:gd name="connsiteX4" fmla="*/ 1010227 w 7740307"/>
              <a:gd name="connsiteY4" fmla="*/ 6405418 h 6858000"/>
              <a:gd name="connsiteX0" fmla="*/ 0 w 7742134"/>
              <a:gd name="connsiteY0" fmla="*/ 6858179 h 6858179"/>
              <a:gd name="connsiteX1" fmla="*/ 1827 w 7742134"/>
              <a:gd name="connsiteY1" fmla="*/ 9237 h 6858179"/>
              <a:gd name="connsiteX2" fmla="*/ 7742134 w 7742134"/>
              <a:gd name="connsiteY2" fmla="*/ 0 h 6858179"/>
              <a:gd name="connsiteX3" fmla="*/ 6027634 w 7742134"/>
              <a:gd name="connsiteY3" fmla="*/ 6858000 h 6858179"/>
              <a:gd name="connsiteX4" fmla="*/ 0 w 7742134"/>
              <a:gd name="connsiteY4" fmla="*/ 6858179 h 6858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2134" h="6858179">
                <a:moveTo>
                  <a:pt x="0" y="6858179"/>
                </a:moveTo>
                <a:lnTo>
                  <a:pt x="1827" y="9237"/>
                </a:lnTo>
                <a:lnTo>
                  <a:pt x="7742134" y="0"/>
                </a:lnTo>
                <a:lnTo>
                  <a:pt x="6027634" y="6858000"/>
                </a:lnTo>
                <a:lnTo>
                  <a:pt x="0" y="685817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 name="Content Placeholder 2">
            <a:extLst>
              <a:ext uri="{FF2B5EF4-FFF2-40B4-BE49-F238E27FC236}">
                <a16:creationId xmlns:a16="http://schemas.microsoft.com/office/drawing/2014/main" id="{003F2313-05C3-48F4-B507-4E0092A5FB67}"/>
              </a:ext>
            </a:extLst>
          </p:cNvPr>
          <p:cNvSpPr>
            <a:spLocks noGrp="1"/>
          </p:cNvSpPr>
          <p:nvPr>
            <p:ph idx="1"/>
          </p:nvPr>
        </p:nvSpPr>
        <p:spPr>
          <a:xfrm>
            <a:off x="592214" y="1687898"/>
            <a:ext cx="8196679" cy="4402184"/>
          </a:xfrm>
        </p:spPr>
        <p:txBody>
          <a:bodyPr anchor="t">
            <a:normAutofit/>
          </a:bodyPr>
          <a:lstStyle>
            <a:lvl1pPr algn="l">
              <a:defRPr i="0">
                <a:solidFill>
                  <a:srgbClr val="103255"/>
                </a:solidFill>
              </a:defRPr>
            </a:lvl1pPr>
          </a:lstStyle>
          <a:p>
            <a:pPr marL="0" indent="0">
              <a:buNone/>
            </a:pPr>
            <a:endParaRPr lang="en-US" dirty="0"/>
          </a:p>
        </p:txBody>
      </p:sp>
      <p:sp>
        <p:nvSpPr>
          <p:cNvPr id="9" name="Title 1">
            <a:extLst>
              <a:ext uri="{FF2B5EF4-FFF2-40B4-BE49-F238E27FC236}">
                <a16:creationId xmlns:a16="http://schemas.microsoft.com/office/drawing/2014/main" id="{F449B09E-EF33-4153-B0DC-0E9A53E2F9B2}"/>
              </a:ext>
            </a:extLst>
          </p:cNvPr>
          <p:cNvSpPr>
            <a:spLocks noGrp="1"/>
          </p:cNvSpPr>
          <p:nvPr>
            <p:ph type="title"/>
          </p:nvPr>
        </p:nvSpPr>
        <p:spPr>
          <a:xfrm>
            <a:off x="592214" y="365125"/>
            <a:ext cx="8196679" cy="720752"/>
          </a:xfrm>
        </p:spPr>
        <p:txBody>
          <a:bodyPr>
            <a:normAutofit fontScale="90000"/>
          </a:bodyPr>
          <a:lstStyle/>
          <a:p>
            <a:r>
              <a:rPr lang="en-US" b="1" dirty="0">
                <a:solidFill>
                  <a:schemeClr val="bg1"/>
                </a:solidFill>
                <a:latin typeface="+mn-lt"/>
              </a:rPr>
              <a:t>Project Description</a:t>
            </a:r>
          </a:p>
        </p:txBody>
      </p:sp>
      <p:pic>
        <p:nvPicPr>
          <p:cNvPr id="11" name="Picture 10">
            <a:extLst>
              <a:ext uri="{FF2B5EF4-FFF2-40B4-BE49-F238E27FC236}">
                <a16:creationId xmlns:a16="http://schemas.microsoft.com/office/drawing/2014/main" id="{6C201B16-4B21-4764-A811-29CFB83BA2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53855" y="3429000"/>
            <a:ext cx="3288484" cy="3288484"/>
          </a:xfrm>
          <a:prstGeom prst="rect">
            <a:avLst/>
          </a:prstGeom>
        </p:spPr>
      </p:pic>
    </p:spTree>
    <p:extLst>
      <p:ext uri="{BB962C8B-B14F-4D97-AF65-F5344CB8AC3E}">
        <p14:creationId xmlns:p14="http://schemas.microsoft.com/office/powerpoint/2010/main" val="2502361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50E95C-2A14-4AFA-B745-9671C03E84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7969" y="2193264"/>
            <a:ext cx="1829327" cy="1827802"/>
          </a:xfrm>
          <a:prstGeom prst="rect">
            <a:avLst/>
          </a:prstGeom>
        </p:spPr>
      </p:pic>
      <p:cxnSp>
        <p:nvCxnSpPr>
          <p:cNvPr id="10" name="Straight Connector 9">
            <a:extLst>
              <a:ext uri="{FF2B5EF4-FFF2-40B4-BE49-F238E27FC236}">
                <a16:creationId xmlns:a16="http://schemas.microsoft.com/office/drawing/2014/main" id="{38EC7385-25A1-4620-93B7-8D7197AFE35F}"/>
              </a:ext>
            </a:extLst>
          </p:cNvPr>
          <p:cNvCxnSpPr>
            <a:cxnSpLocks/>
          </p:cNvCxnSpPr>
          <p:nvPr userDrawn="1"/>
        </p:nvCxnSpPr>
        <p:spPr>
          <a:xfrm>
            <a:off x="1330326" y="0"/>
            <a:ext cx="16355" cy="1837678"/>
          </a:xfrm>
          <a:prstGeom prst="line">
            <a:avLst/>
          </a:prstGeom>
          <a:ln w="12700">
            <a:solidFill>
              <a:srgbClr val="103255"/>
            </a:solidFill>
          </a:ln>
        </p:spPr>
        <p:style>
          <a:lnRef idx="1">
            <a:schemeClr val="accent1"/>
          </a:lnRef>
          <a:fillRef idx="0">
            <a:schemeClr val="accent1"/>
          </a:fillRef>
          <a:effectRef idx="0">
            <a:schemeClr val="accent1"/>
          </a:effectRef>
          <a:fontRef idx="minor">
            <a:schemeClr val="tx1"/>
          </a:fontRef>
        </p:style>
      </p:cxnSp>
      <p:sp>
        <p:nvSpPr>
          <p:cNvPr id="13" name="Date Placeholder 3">
            <a:extLst>
              <a:ext uri="{FF2B5EF4-FFF2-40B4-BE49-F238E27FC236}">
                <a16:creationId xmlns:a16="http://schemas.microsoft.com/office/drawing/2014/main" id="{C5151DD4-9261-48BD-A2B8-9BB84CCEC4AF}"/>
              </a:ext>
            </a:extLst>
          </p:cNvPr>
          <p:cNvSpPr>
            <a:spLocks noGrp="1"/>
          </p:cNvSpPr>
          <p:nvPr>
            <p:ph type="dt" sz="half" idx="10"/>
          </p:nvPr>
        </p:nvSpPr>
        <p:spPr>
          <a:xfrm>
            <a:off x="2817283" y="1017571"/>
            <a:ext cx="2743200" cy="365125"/>
          </a:xfrm>
        </p:spPr>
        <p:txBody>
          <a:bodyPr/>
          <a:lstStyle>
            <a:lvl1pPr>
              <a:defRPr>
                <a:solidFill>
                  <a:srgbClr val="103255"/>
                </a:solidFill>
              </a:defRPr>
            </a:lvl1pPr>
          </a:lstStyle>
          <a:p>
            <a:fld id="{BFC479A5-9518-47B4-87E9-BEBAC88FA744}" type="datetime1">
              <a:rPr lang="en-US" smtClean="0"/>
              <a:t>11/17/2022</a:t>
            </a:fld>
            <a:endParaRPr lang="en-US" dirty="0"/>
          </a:p>
        </p:txBody>
      </p:sp>
      <p:sp>
        <p:nvSpPr>
          <p:cNvPr id="14" name="Title 1">
            <a:extLst>
              <a:ext uri="{FF2B5EF4-FFF2-40B4-BE49-F238E27FC236}">
                <a16:creationId xmlns:a16="http://schemas.microsoft.com/office/drawing/2014/main" id="{537F2EB4-D9C9-4703-A24C-3B75E4CB3D6E}"/>
              </a:ext>
            </a:extLst>
          </p:cNvPr>
          <p:cNvSpPr>
            <a:spLocks noGrp="1"/>
          </p:cNvSpPr>
          <p:nvPr>
            <p:ph type="ctrTitle"/>
          </p:nvPr>
        </p:nvSpPr>
        <p:spPr>
          <a:xfrm>
            <a:off x="2817283" y="1704992"/>
            <a:ext cx="7525229" cy="2387600"/>
          </a:xfrm>
        </p:spPr>
        <p:txBody>
          <a:bodyPr>
            <a:normAutofit fontScale="90000"/>
          </a:bodyPr>
          <a:lstStyle>
            <a:lvl1pPr>
              <a:defRPr b="0" i="0" u="none">
                <a:solidFill>
                  <a:srgbClr val="103255"/>
                </a:solidFill>
                <a:latin typeface="+mn-lt"/>
              </a:defRPr>
            </a:lvl1pPr>
          </a:lstStyle>
          <a:p>
            <a:pPr algn="l"/>
            <a:endParaRPr lang="en-US" b="1" dirty="0">
              <a:solidFill>
                <a:schemeClr val="bg1"/>
              </a:solidFill>
              <a:latin typeface="+mn-lt"/>
            </a:endParaRPr>
          </a:p>
        </p:txBody>
      </p:sp>
      <p:sp>
        <p:nvSpPr>
          <p:cNvPr id="15" name="Subtitle 2">
            <a:extLst>
              <a:ext uri="{FF2B5EF4-FFF2-40B4-BE49-F238E27FC236}">
                <a16:creationId xmlns:a16="http://schemas.microsoft.com/office/drawing/2014/main" id="{D1DA3B7A-4129-4A88-AB61-B64F65138406}"/>
              </a:ext>
            </a:extLst>
          </p:cNvPr>
          <p:cNvSpPr>
            <a:spLocks noGrp="1"/>
          </p:cNvSpPr>
          <p:nvPr>
            <p:ph type="subTitle" idx="1"/>
          </p:nvPr>
        </p:nvSpPr>
        <p:spPr>
          <a:xfrm>
            <a:off x="2817284" y="4184667"/>
            <a:ext cx="6631618" cy="1655762"/>
          </a:xfrm>
        </p:spPr>
        <p:txBody>
          <a:bodyPr/>
          <a:lstStyle>
            <a:lvl1pPr marL="0" indent="0" algn="l">
              <a:buNone/>
              <a:defRPr>
                <a:solidFill>
                  <a:srgbClr val="103255"/>
                </a:solidFill>
                <a:latin typeface="+mn-lt"/>
              </a:defRPr>
            </a:lvl1pPr>
          </a:lstStyle>
          <a:p>
            <a:pPr algn="l"/>
            <a:endParaRPr lang="en-US" i="1" dirty="0">
              <a:solidFill>
                <a:schemeClr val="bg1"/>
              </a:solidFill>
            </a:endParaRPr>
          </a:p>
        </p:txBody>
      </p:sp>
      <p:cxnSp>
        <p:nvCxnSpPr>
          <p:cNvPr id="18" name="Straight Connector 17">
            <a:extLst>
              <a:ext uri="{FF2B5EF4-FFF2-40B4-BE49-F238E27FC236}">
                <a16:creationId xmlns:a16="http://schemas.microsoft.com/office/drawing/2014/main" id="{2B0BB287-B09B-49D5-A110-E95815EF2F6C}"/>
              </a:ext>
            </a:extLst>
          </p:cNvPr>
          <p:cNvCxnSpPr>
            <a:cxnSpLocks/>
          </p:cNvCxnSpPr>
          <p:nvPr userDrawn="1"/>
        </p:nvCxnSpPr>
        <p:spPr>
          <a:xfrm>
            <a:off x="1354938" y="4376652"/>
            <a:ext cx="0" cy="2481348"/>
          </a:xfrm>
          <a:prstGeom prst="line">
            <a:avLst/>
          </a:prstGeom>
          <a:ln w="12700">
            <a:solidFill>
              <a:srgbClr val="1032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0671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871FD5-BB35-4299-9F1A-04548DCF2EC2}"/>
              </a:ext>
            </a:extLst>
          </p:cNvPr>
          <p:cNvSpPr>
            <a:spLocks noGrp="1"/>
          </p:cNvSpPr>
          <p:nvPr>
            <p:ph sz="half" idx="1"/>
          </p:nvPr>
        </p:nvSpPr>
        <p:spPr>
          <a:xfrm>
            <a:off x="592215" y="1687899"/>
            <a:ext cx="10761584" cy="3363496"/>
          </a:xfrm>
        </p:spPr>
        <p:txBody>
          <a:bodyPr/>
          <a:lstStyle>
            <a:lvl1pPr>
              <a:defRPr>
                <a:solidFill>
                  <a:srgbClr val="103255"/>
                </a:solidFill>
                <a:latin typeface="+mn-lt"/>
              </a:defRPr>
            </a:lvl1pPr>
            <a:lvl2pPr>
              <a:defRPr>
                <a:solidFill>
                  <a:srgbClr val="103255"/>
                </a:solidFill>
                <a:latin typeface="+mn-lt"/>
              </a:defRPr>
            </a:lvl2pPr>
            <a:lvl3pPr>
              <a:defRPr>
                <a:solidFill>
                  <a:srgbClr val="103255"/>
                </a:solidFill>
                <a:latin typeface="+mn-lt"/>
              </a:defRPr>
            </a:lvl3pPr>
            <a:lvl4pPr>
              <a:defRPr>
                <a:solidFill>
                  <a:srgbClr val="103255"/>
                </a:solidFill>
                <a:latin typeface="+mn-lt"/>
              </a:defRPr>
            </a:lvl4pPr>
            <a:lvl5pPr>
              <a:defRPr>
                <a:solidFill>
                  <a:srgbClr val="103255"/>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Box 13">
            <a:extLst>
              <a:ext uri="{FF2B5EF4-FFF2-40B4-BE49-F238E27FC236}">
                <a16:creationId xmlns:a16="http://schemas.microsoft.com/office/drawing/2014/main" id="{E8797325-D6C9-46F1-B91F-BC2C69751816}"/>
              </a:ext>
            </a:extLst>
          </p:cNvPr>
          <p:cNvSpPr txBox="1"/>
          <p:nvPr userDrawn="1"/>
        </p:nvSpPr>
        <p:spPr>
          <a:xfrm>
            <a:off x="838199" y="6118741"/>
            <a:ext cx="1047751" cy="276999"/>
          </a:xfrm>
          <a:prstGeom prst="rect">
            <a:avLst/>
          </a:prstGeom>
          <a:noFill/>
        </p:spPr>
        <p:txBody>
          <a:bodyPr wrap="square" rtlCol="0">
            <a:spAutoFit/>
          </a:bodyPr>
          <a:lstStyle/>
          <a:p>
            <a:fld id="{E87789AE-2273-4F59-8F26-94E3F6A23C6D}" type="slidenum">
              <a:rPr lang="en-US" sz="1200" b="1" smtClean="0">
                <a:solidFill>
                  <a:srgbClr val="103255"/>
                </a:solidFill>
              </a:rPr>
              <a:t>‹#›</a:t>
            </a:fld>
            <a:endParaRPr lang="en-US" sz="1200" b="1" dirty="0">
              <a:solidFill>
                <a:srgbClr val="103255"/>
              </a:solidFill>
            </a:endParaRPr>
          </a:p>
        </p:txBody>
      </p:sp>
      <p:sp>
        <p:nvSpPr>
          <p:cNvPr id="13" name="Rectangle 12">
            <a:extLst>
              <a:ext uri="{FF2B5EF4-FFF2-40B4-BE49-F238E27FC236}">
                <a16:creationId xmlns:a16="http://schemas.microsoft.com/office/drawing/2014/main" id="{D3C90DAE-C139-4F57-9E1B-5F70B938E61A}"/>
              </a:ext>
            </a:extLst>
          </p:cNvPr>
          <p:cNvSpPr/>
          <p:nvPr userDrawn="1"/>
        </p:nvSpPr>
        <p:spPr>
          <a:xfrm>
            <a:off x="0" y="0"/>
            <a:ext cx="12192000" cy="1322773"/>
          </a:xfrm>
          <a:prstGeom prst="rect">
            <a:avLst/>
          </a:prstGeom>
          <a:solidFill>
            <a:srgbClr val="10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Title 1">
            <a:extLst>
              <a:ext uri="{FF2B5EF4-FFF2-40B4-BE49-F238E27FC236}">
                <a16:creationId xmlns:a16="http://schemas.microsoft.com/office/drawing/2014/main" id="{BFBF52BD-25E3-49D1-A75F-486C4365B509}"/>
              </a:ext>
            </a:extLst>
          </p:cNvPr>
          <p:cNvSpPr>
            <a:spLocks noGrp="1"/>
          </p:cNvSpPr>
          <p:nvPr>
            <p:ph type="title"/>
          </p:nvPr>
        </p:nvSpPr>
        <p:spPr>
          <a:xfrm>
            <a:off x="592214" y="365125"/>
            <a:ext cx="8196679" cy="720752"/>
          </a:xfrm>
        </p:spPr>
        <p:txBody>
          <a:bodyPr>
            <a:normAutofit fontScale="90000"/>
          </a:bodyPr>
          <a:lstStyle>
            <a:lvl1pPr>
              <a:defRPr>
                <a:solidFill>
                  <a:schemeClr val="bg1"/>
                </a:solidFill>
                <a:latin typeface="+mn-lt"/>
              </a:defRPr>
            </a:lvl1pPr>
          </a:lstStyle>
          <a:p>
            <a:endParaRPr lang="en-US" b="1" dirty="0">
              <a:solidFill>
                <a:schemeClr val="bg1"/>
              </a:solidFill>
              <a:latin typeface="+mn-lt"/>
            </a:endParaRPr>
          </a:p>
        </p:txBody>
      </p:sp>
      <p:pic>
        <p:nvPicPr>
          <p:cNvPr id="15" name="Picture 14">
            <a:extLst>
              <a:ext uri="{FF2B5EF4-FFF2-40B4-BE49-F238E27FC236}">
                <a16:creationId xmlns:a16="http://schemas.microsoft.com/office/drawing/2014/main" id="{0A7C227D-F7BD-4BB6-A089-281C16C712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7590" y="5290498"/>
            <a:ext cx="1307295" cy="1306205"/>
          </a:xfrm>
          <a:prstGeom prst="rect">
            <a:avLst/>
          </a:prstGeom>
        </p:spPr>
      </p:pic>
      <p:cxnSp>
        <p:nvCxnSpPr>
          <p:cNvPr id="17" name="Straight Connector 16">
            <a:extLst>
              <a:ext uri="{FF2B5EF4-FFF2-40B4-BE49-F238E27FC236}">
                <a16:creationId xmlns:a16="http://schemas.microsoft.com/office/drawing/2014/main" id="{EB033E6C-4A55-418D-8F6D-C4F58270B29A}"/>
              </a:ext>
            </a:extLst>
          </p:cNvPr>
          <p:cNvCxnSpPr>
            <a:cxnSpLocks/>
          </p:cNvCxnSpPr>
          <p:nvPr userDrawn="1"/>
        </p:nvCxnSpPr>
        <p:spPr>
          <a:xfrm flipH="1">
            <a:off x="1" y="5934075"/>
            <a:ext cx="5051393" cy="0"/>
          </a:xfrm>
          <a:prstGeom prst="line">
            <a:avLst/>
          </a:prstGeom>
          <a:ln w="12700">
            <a:solidFill>
              <a:srgbClr val="10325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A31137-2BCE-48AF-8B70-EB10A69431C0}"/>
              </a:ext>
            </a:extLst>
          </p:cNvPr>
          <p:cNvCxnSpPr>
            <a:cxnSpLocks/>
          </p:cNvCxnSpPr>
          <p:nvPr userDrawn="1"/>
        </p:nvCxnSpPr>
        <p:spPr>
          <a:xfrm flipH="1">
            <a:off x="7140607" y="5934075"/>
            <a:ext cx="5051393" cy="0"/>
          </a:xfrm>
          <a:prstGeom prst="line">
            <a:avLst/>
          </a:prstGeom>
          <a:ln w="12700">
            <a:solidFill>
              <a:srgbClr val="1032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826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8797325-D6C9-46F1-B91F-BC2C69751816}"/>
              </a:ext>
            </a:extLst>
          </p:cNvPr>
          <p:cNvSpPr txBox="1"/>
          <p:nvPr userDrawn="1"/>
        </p:nvSpPr>
        <p:spPr>
          <a:xfrm>
            <a:off x="838199" y="6118741"/>
            <a:ext cx="1047751" cy="276999"/>
          </a:xfrm>
          <a:prstGeom prst="rect">
            <a:avLst/>
          </a:prstGeom>
          <a:noFill/>
        </p:spPr>
        <p:txBody>
          <a:bodyPr wrap="square" rtlCol="0">
            <a:spAutoFit/>
          </a:bodyPr>
          <a:lstStyle/>
          <a:p>
            <a:fld id="{E87789AE-2273-4F59-8F26-94E3F6A23C6D}" type="slidenum">
              <a:rPr lang="en-US" sz="1200" b="1" smtClean="0">
                <a:solidFill>
                  <a:srgbClr val="103255"/>
                </a:solidFill>
              </a:rPr>
              <a:t>‹#›</a:t>
            </a:fld>
            <a:endParaRPr lang="en-US" sz="1200" b="1" dirty="0">
              <a:solidFill>
                <a:srgbClr val="103255"/>
              </a:solidFill>
            </a:endParaRPr>
          </a:p>
        </p:txBody>
      </p:sp>
      <p:sp>
        <p:nvSpPr>
          <p:cNvPr id="13" name="Rectangle 12">
            <a:extLst>
              <a:ext uri="{FF2B5EF4-FFF2-40B4-BE49-F238E27FC236}">
                <a16:creationId xmlns:a16="http://schemas.microsoft.com/office/drawing/2014/main" id="{D3C90DAE-C139-4F57-9E1B-5F70B938E61A}"/>
              </a:ext>
            </a:extLst>
          </p:cNvPr>
          <p:cNvSpPr/>
          <p:nvPr userDrawn="1"/>
        </p:nvSpPr>
        <p:spPr>
          <a:xfrm>
            <a:off x="0" y="0"/>
            <a:ext cx="12192000" cy="1322773"/>
          </a:xfrm>
          <a:prstGeom prst="rect">
            <a:avLst/>
          </a:prstGeom>
          <a:solidFill>
            <a:srgbClr val="10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Title 1">
            <a:extLst>
              <a:ext uri="{FF2B5EF4-FFF2-40B4-BE49-F238E27FC236}">
                <a16:creationId xmlns:a16="http://schemas.microsoft.com/office/drawing/2014/main" id="{BFBF52BD-25E3-49D1-A75F-486C4365B509}"/>
              </a:ext>
            </a:extLst>
          </p:cNvPr>
          <p:cNvSpPr>
            <a:spLocks noGrp="1"/>
          </p:cNvSpPr>
          <p:nvPr>
            <p:ph type="title" hasCustomPrompt="1"/>
          </p:nvPr>
        </p:nvSpPr>
        <p:spPr>
          <a:xfrm>
            <a:off x="592214" y="365125"/>
            <a:ext cx="8196679" cy="720752"/>
          </a:xfrm>
        </p:spPr>
        <p:txBody>
          <a:bodyPr>
            <a:normAutofit fontScale="90000"/>
          </a:bodyPr>
          <a:lstStyle>
            <a:lvl1pPr>
              <a:defRPr>
                <a:solidFill>
                  <a:schemeClr val="bg1"/>
                </a:solidFill>
              </a:defRPr>
            </a:lvl1pPr>
          </a:lstStyle>
          <a:p>
            <a:r>
              <a:rPr lang="en-US" b="1" dirty="0">
                <a:solidFill>
                  <a:schemeClr val="bg1"/>
                </a:solidFill>
                <a:latin typeface="+mn-lt"/>
              </a:rPr>
              <a:t>Project Partners</a:t>
            </a:r>
          </a:p>
        </p:txBody>
      </p:sp>
      <p:pic>
        <p:nvPicPr>
          <p:cNvPr id="15" name="Picture 14">
            <a:extLst>
              <a:ext uri="{FF2B5EF4-FFF2-40B4-BE49-F238E27FC236}">
                <a16:creationId xmlns:a16="http://schemas.microsoft.com/office/drawing/2014/main" id="{1B127932-98ED-4BE5-AD54-F546EB5CE8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4055" y="2734239"/>
            <a:ext cx="2058958" cy="741225"/>
          </a:xfrm>
          <a:prstGeom prst="rect">
            <a:avLst/>
          </a:prstGeom>
        </p:spPr>
      </p:pic>
      <p:pic>
        <p:nvPicPr>
          <p:cNvPr id="17" name="Picture 16">
            <a:extLst>
              <a:ext uri="{FF2B5EF4-FFF2-40B4-BE49-F238E27FC236}">
                <a16:creationId xmlns:a16="http://schemas.microsoft.com/office/drawing/2014/main" id="{1BC9DF47-3C61-4C42-94EF-58903AC3EF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65659" y="2187018"/>
            <a:ext cx="1921489" cy="1381994"/>
          </a:xfrm>
          <a:prstGeom prst="rect">
            <a:avLst/>
          </a:prstGeom>
        </p:spPr>
      </p:pic>
      <p:pic>
        <p:nvPicPr>
          <p:cNvPr id="18" name="Picture 17">
            <a:extLst>
              <a:ext uri="{FF2B5EF4-FFF2-40B4-BE49-F238E27FC236}">
                <a16:creationId xmlns:a16="http://schemas.microsoft.com/office/drawing/2014/main" id="{A05E1CBF-65BF-454F-AE77-B48A602C19A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4328" y="2281593"/>
            <a:ext cx="2486472" cy="1405397"/>
          </a:xfrm>
          <a:prstGeom prst="rect">
            <a:avLst/>
          </a:prstGeom>
        </p:spPr>
      </p:pic>
      <p:pic>
        <p:nvPicPr>
          <p:cNvPr id="19" name="Picture 18">
            <a:extLst>
              <a:ext uri="{FF2B5EF4-FFF2-40B4-BE49-F238E27FC236}">
                <a16:creationId xmlns:a16="http://schemas.microsoft.com/office/drawing/2014/main" id="{7D28F4AB-0938-431C-A3F8-9CF869404E6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96268" y="2734240"/>
            <a:ext cx="2256136" cy="850080"/>
          </a:xfrm>
          <a:prstGeom prst="rect">
            <a:avLst/>
          </a:prstGeom>
        </p:spPr>
      </p:pic>
      <p:pic>
        <p:nvPicPr>
          <p:cNvPr id="20" name="Picture 19">
            <a:extLst>
              <a:ext uri="{FF2B5EF4-FFF2-40B4-BE49-F238E27FC236}">
                <a16:creationId xmlns:a16="http://schemas.microsoft.com/office/drawing/2014/main" id="{3C725090-D570-49AC-B99C-D775A7227E4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437590" y="5290498"/>
            <a:ext cx="1307295" cy="1306205"/>
          </a:xfrm>
          <a:prstGeom prst="rect">
            <a:avLst/>
          </a:prstGeom>
        </p:spPr>
      </p:pic>
      <p:cxnSp>
        <p:nvCxnSpPr>
          <p:cNvPr id="21" name="Straight Connector 20">
            <a:extLst>
              <a:ext uri="{FF2B5EF4-FFF2-40B4-BE49-F238E27FC236}">
                <a16:creationId xmlns:a16="http://schemas.microsoft.com/office/drawing/2014/main" id="{0D913713-D127-4BCA-8826-E22930B81581}"/>
              </a:ext>
            </a:extLst>
          </p:cNvPr>
          <p:cNvCxnSpPr>
            <a:cxnSpLocks/>
          </p:cNvCxnSpPr>
          <p:nvPr userDrawn="1"/>
        </p:nvCxnSpPr>
        <p:spPr>
          <a:xfrm flipH="1">
            <a:off x="1" y="5934075"/>
            <a:ext cx="5051393" cy="0"/>
          </a:xfrm>
          <a:prstGeom prst="line">
            <a:avLst/>
          </a:prstGeom>
          <a:ln w="12700">
            <a:solidFill>
              <a:srgbClr val="10325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D9C9A53-F22E-410C-A31A-07AF06642A80}"/>
              </a:ext>
            </a:extLst>
          </p:cNvPr>
          <p:cNvCxnSpPr>
            <a:cxnSpLocks/>
          </p:cNvCxnSpPr>
          <p:nvPr userDrawn="1"/>
        </p:nvCxnSpPr>
        <p:spPr>
          <a:xfrm flipH="1">
            <a:off x="7140607" y="5934075"/>
            <a:ext cx="5051393" cy="0"/>
          </a:xfrm>
          <a:prstGeom prst="line">
            <a:avLst/>
          </a:prstGeom>
          <a:ln w="12700">
            <a:solidFill>
              <a:srgbClr val="1032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15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8C1FA-A17A-4409-9EDB-B78E08F62478}"/>
              </a:ext>
            </a:extLst>
          </p:cNvPr>
          <p:cNvSpPr>
            <a:spLocks noGrp="1"/>
          </p:cNvSpPr>
          <p:nvPr>
            <p:ph type="title"/>
          </p:nvPr>
        </p:nvSpPr>
        <p:spPr/>
        <p:txBody>
          <a:bodyPr/>
          <a:lstStyle>
            <a:lvl1pPr>
              <a:defRPr b="1">
                <a:solidFill>
                  <a:srgbClr val="10325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E3871FD5-BB35-4299-9F1A-04548DCF2EC2}"/>
              </a:ext>
            </a:extLst>
          </p:cNvPr>
          <p:cNvSpPr>
            <a:spLocks noGrp="1"/>
          </p:cNvSpPr>
          <p:nvPr>
            <p:ph sz="half" idx="1"/>
          </p:nvPr>
        </p:nvSpPr>
        <p:spPr>
          <a:xfrm>
            <a:off x="838199" y="1825625"/>
            <a:ext cx="6419851" cy="3280202"/>
          </a:xfrm>
        </p:spPr>
        <p:txBody>
          <a:bodyPr/>
          <a:lstStyle>
            <a:lvl1pPr>
              <a:defRPr>
                <a:solidFill>
                  <a:srgbClr val="103255"/>
                </a:solidFill>
                <a:latin typeface="+mn-lt"/>
              </a:defRPr>
            </a:lvl1pPr>
            <a:lvl2pPr>
              <a:defRPr>
                <a:solidFill>
                  <a:srgbClr val="103255"/>
                </a:solidFill>
                <a:latin typeface="+mn-lt"/>
              </a:defRPr>
            </a:lvl2pPr>
            <a:lvl3pPr>
              <a:defRPr>
                <a:solidFill>
                  <a:srgbClr val="103255"/>
                </a:solidFill>
                <a:latin typeface="+mn-lt"/>
              </a:defRPr>
            </a:lvl3pPr>
            <a:lvl4pPr>
              <a:defRPr>
                <a:solidFill>
                  <a:srgbClr val="103255"/>
                </a:solidFill>
                <a:latin typeface="+mn-lt"/>
              </a:defRPr>
            </a:lvl4pPr>
            <a:lvl5pPr>
              <a:defRPr>
                <a:solidFill>
                  <a:srgbClr val="103255"/>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8C8364B1-89F4-4C63-B724-A5785866C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7590" y="5290498"/>
            <a:ext cx="1307295" cy="1306205"/>
          </a:xfrm>
          <a:prstGeom prst="rect">
            <a:avLst/>
          </a:prstGeom>
        </p:spPr>
      </p:pic>
      <p:cxnSp>
        <p:nvCxnSpPr>
          <p:cNvPr id="11" name="Straight Connector 10">
            <a:extLst>
              <a:ext uri="{FF2B5EF4-FFF2-40B4-BE49-F238E27FC236}">
                <a16:creationId xmlns:a16="http://schemas.microsoft.com/office/drawing/2014/main" id="{49EC522B-E88D-4714-86D9-DB4181D2E67E}"/>
              </a:ext>
            </a:extLst>
          </p:cNvPr>
          <p:cNvCxnSpPr>
            <a:cxnSpLocks/>
          </p:cNvCxnSpPr>
          <p:nvPr userDrawn="1"/>
        </p:nvCxnSpPr>
        <p:spPr>
          <a:xfrm flipH="1">
            <a:off x="1" y="5934075"/>
            <a:ext cx="5051393" cy="0"/>
          </a:xfrm>
          <a:prstGeom prst="line">
            <a:avLst/>
          </a:prstGeom>
          <a:ln w="12700">
            <a:solidFill>
              <a:srgbClr val="103255"/>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8797325-D6C9-46F1-B91F-BC2C69751816}"/>
              </a:ext>
            </a:extLst>
          </p:cNvPr>
          <p:cNvSpPr txBox="1"/>
          <p:nvPr userDrawn="1"/>
        </p:nvSpPr>
        <p:spPr>
          <a:xfrm>
            <a:off x="838199" y="6118741"/>
            <a:ext cx="1047751" cy="276999"/>
          </a:xfrm>
          <a:prstGeom prst="rect">
            <a:avLst/>
          </a:prstGeom>
          <a:noFill/>
        </p:spPr>
        <p:txBody>
          <a:bodyPr wrap="square" rtlCol="0">
            <a:spAutoFit/>
          </a:bodyPr>
          <a:lstStyle/>
          <a:p>
            <a:fld id="{E87789AE-2273-4F59-8F26-94E3F6A23C6D}" type="slidenum">
              <a:rPr lang="en-US" sz="1200" b="1" smtClean="0">
                <a:solidFill>
                  <a:srgbClr val="103255"/>
                </a:solidFill>
              </a:rPr>
              <a:t>‹#›</a:t>
            </a:fld>
            <a:endParaRPr lang="en-US" sz="1200" b="1" dirty="0">
              <a:solidFill>
                <a:srgbClr val="103255"/>
              </a:solidFill>
            </a:endParaRPr>
          </a:p>
        </p:txBody>
      </p:sp>
      <p:sp>
        <p:nvSpPr>
          <p:cNvPr id="13" name="Content Placeholder 2">
            <a:extLst>
              <a:ext uri="{FF2B5EF4-FFF2-40B4-BE49-F238E27FC236}">
                <a16:creationId xmlns:a16="http://schemas.microsoft.com/office/drawing/2014/main" id="{4F38605E-E920-446C-8707-A5DDAFAD71A1}"/>
              </a:ext>
            </a:extLst>
          </p:cNvPr>
          <p:cNvSpPr>
            <a:spLocks noGrp="1"/>
          </p:cNvSpPr>
          <p:nvPr>
            <p:ph sz="half" idx="10"/>
          </p:nvPr>
        </p:nvSpPr>
        <p:spPr>
          <a:xfrm>
            <a:off x="7486348" y="1825625"/>
            <a:ext cx="3867452" cy="3280202"/>
          </a:xfrm>
        </p:spPr>
        <p:txBody>
          <a:bodyPr/>
          <a:lstStyle>
            <a:lvl1pPr>
              <a:defRPr>
                <a:solidFill>
                  <a:srgbClr val="103255"/>
                </a:solidFill>
                <a:latin typeface="+mn-lt"/>
              </a:defRPr>
            </a:lvl1pPr>
            <a:lvl2pPr>
              <a:defRPr>
                <a:solidFill>
                  <a:srgbClr val="103255"/>
                </a:solidFill>
                <a:latin typeface="+mn-lt"/>
              </a:defRPr>
            </a:lvl2pPr>
            <a:lvl3pPr>
              <a:defRPr>
                <a:solidFill>
                  <a:srgbClr val="103255"/>
                </a:solidFill>
                <a:latin typeface="+mn-lt"/>
              </a:defRPr>
            </a:lvl3pPr>
            <a:lvl4pPr>
              <a:defRPr>
                <a:solidFill>
                  <a:srgbClr val="103255"/>
                </a:solidFill>
                <a:latin typeface="+mn-lt"/>
              </a:defRPr>
            </a:lvl4pPr>
            <a:lvl5pPr>
              <a:defRPr>
                <a:solidFill>
                  <a:srgbClr val="103255"/>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33669720-660D-46B3-838D-8B66CD2FAE9C}"/>
              </a:ext>
            </a:extLst>
          </p:cNvPr>
          <p:cNvCxnSpPr>
            <a:cxnSpLocks/>
          </p:cNvCxnSpPr>
          <p:nvPr userDrawn="1"/>
        </p:nvCxnSpPr>
        <p:spPr>
          <a:xfrm flipH="1">
            <a:off x="7140607" y="5934075"/>
            <a:ext cx="5051393" cy="0"/>
          </a:xfrm>
          <a:prstGeom prst="line">
            <a:avLst/>
          </a:prstGeom>
          <a:ln w="12700">
            <a:solidFill>
              <a:srgbClr val="1032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039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8EC7385-25A1-4620-93B7-8D7197AFE35F}"/>
              </a:ext>
            </a:extLst>
          </p:cNvPr>
          <p:cNvCxnSpPr>
            <a:cxnSpLocks/>
          </p:cNvCxnSpPr>
          <p:nvPr userDrawn="1"/>
        </p:nvCxnSpPr>
        <p:spPr>
          <a:xfrm>
            <a:off x="1330326" y="0"/>
            <a:ext cx="16355" cy="1837678"/>
          </a:xfrm>
          <a:prstGeom prst="line">
            <a:avLst/>
          </a:prstGeom>
          <a:ln w="12700">
            <a:solidFill>
              <a:srgbClr val="10325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0BB287-B09B-49D5-A110-E95815EF2F6C}"/>
              </a:ext>
            </a:extLst>
          </p:cNvPr>
          <p:cNvCxnSpPr>
            <a:cxnSpLocks/>
          </p:cNvCxnSpPr>
          <p:nvPr userDrawn="1"/>
        </p:nvCxnSpPr>
        <p:spPr>
          <a:xfrm>
            <a:off x="1354938" y="4376652"/>
            <a:ext cx="0" cy="2481348"/>
          </a:xfrm>
          <a:prstGeom prst="line">
            <a:avLst/>
          </a:prstGeom>
          <a:ln w="12700">
            <a:solidFill>
              <a:srgbClr val="103255"/>
            </a:solidFill>
          </a:ln>
        </p:spPr>
        <p:style>
          <a:lnRef idx="1">
            <a:schemeClr val="accent1"/>
          </a:lnRef>
          <a:fillRef idx="0">
            <a:schemeClr val="accent1"/>
          </a:fillRef>
          <a:effectRef idx="0">
            <a:schemeClr val="accent1"/>
          </a:effectRef>
          <a:fontRef idx="minor">
            <a:schemeClr val="tx1"/>
          </a:fontRef>
        </p:style>
      </p:cxnSp>
      <p:sp>
        <p:nvSpPr>
          <p:cNvPr id="3" name="Title 3">
            <a:extLst>
              <a:ext uri="{FF2B5EF4-FFF2-40B4-BE49-F238E27FC236}">
                <a16:creationId xmlns:a16="http://schemas.microsoft.com/office/drawing/2014/main" id="{F3AE812A-98F8-9514-0AD3-02952A4832DB}"/>
              </a:ext>
            </a:extLst>
          </p:cNvPr>
          <p:cNvSpPr>
            <a:spLocks noGrp="1"/>
          </p:cNvSpPr>
          <p:nvPr>
            <p:ph type="ctrTitle"/>
          </p:nvPr>
        </p:nvSpPr>
        <p:spPr>
          <a:xfrm>
            <a:off x="3868387" y="337840"/>
            <a:ext cx="4639319" cy="1132576"/>
          </a:xfrm>
          <a:ln>
            <a:noFill/>
          </a:ln>
        </p:spPr>
        <p:txBody>
          <a:bodyPr>
            <a:normAutofit/>
          </a:bodyPr>
          <a:lstStyle/>
          <a:p>
            <a:pPr algn="ctr"/>
            <a:endParaRPr lang="en-US" sz="4800" b="1" dirty="0"/>
          </a:p>
        </p:txBody>
      </p:sp>
      <p:sp>
        <p:nvSpPr>
          <p:cNvPr id="4" name="Title 3">
            <a:extLst>
              <a:ext uri="{FF2B5EF4-FFF2-40B4-BE49-F238E27FC236}">
                <a16:creationId xmlns:a16="http://schemas.microsoft.com/office/drawing/2014/main" id="{A5AF7153-22D0-91B4-E1E6-21C4A902CECF}"/>
              </a:ext>
            </a:extLst>
          </p:cNvPr>
          <p:cNvSpPr txBox="1">
            <a:spLocks/>
          </p:cNvSpPr>
          <p:nvPr userDrawn="1"/>
        </p:nvSpPr>
        <p:spPr>
          <a:xfrm>
            <a:off x="3586594" y="2544829"/>
            <a:ext cx="4989961" cy="1768344"/>
          </a:xfrm>
          <a:prstGeom prst="rect">
            <a:avLst/>
          </a:prstGeom>
          <a:solidFill>
            <a:srgbClr val="103255">
              <a:alpha val="78824"/>
            </a:srgbClr>
          </a:solidFill>
          <a:ln>
            <a:solidFill>
              <a:srgbClr val="103255"/>
            </a:solidFill>
          </a:ln>
          <a:effectLst>
            <a:glow rad="101600">
              <a:srgbClr val="306E36">
                <a:alpha val="40000"/>
              </a:srgbClr>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rgbClr val="103255"/>
                </a:solidFill>
                <a:latin typeface="+mn-lt"/>
                <a:ea typeface="+mj-ea"/>
                <a:cs typeface="+mj-cs"/>
              </a:defRPr>
            </a:lvl1pPr>
          </a:lstStyle>
          <a:p>
            <a:pPr algn="ctr"/>
            <a:endParaRPr lang="en-US" sz="5400" b="1" dirty="0"/>
          </a:p>
        </p:txBody>
      </p:sp>
      <p:grpSp>
        <p:nvGrpSpPr>
          <p:cNvPr id="5" name="Group 4">
            <a:extLst>
              <a:ext uri="{FF2B5EF4-FFF2-40B4-BE49-F238E27FC236}">
                <a16:creationId xmlns:a16="http://schemas.microsoft.com/office/drawing/2014/main" id="{6D9752E6-C0F3-7E38-CF18-7263BC7213FB}"/>
              </a:ext>
              <a:ext uri="{C183D7F6-B498-43B3-948B-1728B52AA6E4}">
                <adec:decorative xmlns:adec="http://schemas.microsoft.com/office/drawing/2017/decorative" val="1"/>
              </a:ext>
            </a:extLst>
          </p:cNvPr>
          <p:cNvGrpSpPr/>
          <p:nvPr userDrawn="1"/>
        </p:nvGrpSpPr>
        <p:grpSpPr>
          <a:xfrm rot="16200000">
            <a:off x="6026092" y="-1214221"/>
            <a:ext cx="193596" cy="5175675"/>
            <a:chOff x="4289290" y="850837"/>
            <a:chExt cx="141307" cy="5229455"/>
          </a:xfrm>
        </p:grpSpPr>
        <p:cxnSp>
          <p:nvCxnSpPr>
            <p:cNvPr id="6" name="Straight Connector 5">
              <a:extLst>
                <a:ext uri="{FF2B5EF4-FFF2-40B4-BE49-F238E27FC236}">
                  <a16:creationId xmlns:a16="http://schemas.microsoft.com/office/drawing/2014/main" id="{DA263B12-42B6-C63B-F66A-9A881F6F26D7}"/>
                </a:ext>
              </a:extLst>
            </p:cNvPr>
            <p:cNvCxnSpPr/>
            <p:nvPr/>
          </p:nvCxnSpPr>
          <p:spPr>
            <a:xfrm rot="5400000">
              <a:off x="1785294" y="3421587"/>
              <a:ext cx="5141499" cy="0"/>
            </a:xfrm>
            <a:prstGeom prst="line">
              <a:avLst/>
            </a:prstGeom>
            <a:solidFill>
              <a:srgbClr val="103255"/>
            </a:solidFill>
            <a:ln w="28575">
              <a:solidFill>
                <a:srgbClr val="103255"/>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1AC6FF9-FBC9-6B74-EEC4-CF7B9E4DB5DE}"/>
                </a:ext>
              </a:extLst>
            </p:cNvPr>
            <p:cNvSpPr/>
            <p:nvPr/>
          </p:nvSpPr>
          <p:spPr>
            <a:xfrm rot="5400000">
              <a:off x="4292160" y="5941855"/>
              <a:ext cx="135567" cy="141307"/>
            </a:xfrm>
            <a:prstGeom prst="rect">
              <a:avLst/>
            </a:prstGeom>
            <a:solidFill>
              <a:srgbClr val="103255"/>
            </a:solidFill>
            <a:ln>
              <a:solidFill>
                <a:srgbClr val="1032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Content Placeholder 15">
            <a:extLst>
              <a:ext uri="{FF2B5EF4-FFF2-40B4-BE49-F238E27FC236}">
                <a16:creationId xmlns:a16="http://schemas.microsoft.com/office/drawing/2014/main" id="{BAE98BA8-8F60-C2D8-6F82-E8D9A26F395D}"/>
              </a:ext>
            </a:extLst>
          </p:cNvPr>
          <p:cNvSpPr>
            <a:spLocks noGrp="1"/>
          </p:cNvSpPr>
          <p:nvPr>
            <p:ph sz="quarter" idx="10"/>
          </p:nvPr>
        </p:nvSpPr>
        <p:spPr>
          <a:xfrm>
            <a:off x="3586163" y="2544763"/>
            <a:ext cx="4991100" cy="1768475"/>
          </a:xfrm>
        </p:spPr>
        <p:txBody>
          <a:bodyPr anchor="ctr">
            <a:noAutofit/>
          </a:bodyPr>
          <a:lstStyle>
            <a:lvl1pPr marL="0" indent="0" algn="ctr">
              <a:buNone/>
              <a:defRPr sz="4800">
                <a:solidFill>
                  <a:schemeClr val="bg1"/>
                </a:solidFill>
              </a:defRPr>
            </a:lvl1pPr>
            <a:lvl2pPr marL="457200" indent="0" algn="ctr">
              <a:buNone/>
              <a:defRPr sz="4400">
                <a:solidFill>
                  <a:schemeClr val="bg1"/>
                </a:solidFill>
              </a:defRPr>
            </a:lvl2pPr>
            <a:lvl3pPr marL="914400" indent="0" algn="ctr">
              <a:buNone/>
              <a:defRPr sz="4000">
                <a:solidFill>
                  <a:schemeClr val="bg1"/>
                </a:solidFill>
              </a:defRPr>
            </a:lvl3pPr>
            <a:lvl4pPr marL="1371600" indent="0" algn="ctr">
              <a:buNone/>
              <a:defRPr sz="3600">
                <a:solidFill>
                  <a:schemeClr val="bg1"/>
                </a:solidFill>
              </a:defRPr>
            </a:lvl4pPr>
            <a:lvl5pPr marL="1828800" indent="0" algn="ctr">
              <a:buNone/>
              <a:defRPr sz="3600">
                <a:solidFill>
                  <a:schemeClr val="bg1"/>
                </a:solidFill>
              </a:defRPr>
            </a:lvl5pPr>
          </a:lstStyle>
          <a:p>
            <a:pPr lvl="0"/>
            <a:endParaRPr lang="en-US" dirty="0"/>
          </a:p>
        </p:txBody>
      </p:sp>
      <p:sp>
        <p:nvSpPr>
          <p:cNvPr id="19" name="Content Placeholder 18">
            <a:extLst>
              <a:ext uri="{FF2B5EF4-FFF2-40B4-BE49-F238E27FC236}">
                <a16:creationId xmlns:a16="http://schemas.microsoft.com/office/drawing/2014/main" id="{2A8E97DB-3A46-CFE6-ABDE-3758C40A7804}"/>
              </a:ext>
            </a:extLst>
          </p:cNvPr>
          <p:cNvSpPr>
            <a:spLocks noGrp="1"/>
          </p:cNvSpPr>
          <p:nvPr>
            <p:ph sz="quarter" idx="11"/>
          </p:nvPr>
        </p:nvSpPr>
        <p:spPr>
          <a:xfrm>
            <a:off x="1458668" y="5284864"/>
            <a:ext cx="10393362" cy="1625600"/>
          </a:xfrm>
          <a:noFill/>
        </p:spPr>
        <p:txBody>
          <a:bodyPr wrap="square" rtlCol="0">
            <a:spAutoFit/>
          </a:bodyPr>
          <a:lstStyle>
            <a:lvl1pPr marL="0" indent="0">
              <a:buNone/>
              <a:defRPr lang="en-US" sz="1600" smtClean="0">
                <a:solidFill>
                  <a:srgbClr val="103255"/>
                </a:solidFill>
              </a:defRPr>
            </a:lvl1pPr>
            <a:lvl2pPr marL="228600" indent="0">
              <a:buNone/>
              <a:defRPr lang="en-US" sz="1800" smtClean="0"/>
            </a:lvl2pPr>
            <a:lvl3pPr marL="685800" indent="0">
              <a:buNone/>
              <a:defRPr lang="en-US" sz="1800" smtClean="0"/>
            </a:lvl3pPr>
            <a:lvl4pPr marL="1143000" indent="0">
              <a:buNone/>
              <a:defRPr lang="en-US" smtClean="0"/>
            </a:lvl4pPr>
            <a:lvl5pPr marL="1600200" indent="0">
              <a:buNone/>
              <a:defRPr lang="en-US"/>
            </a:lvl5pPr>
          </a:lstStyle>
          <a:p>
            <a:pPr marL="0" lvl="0"/>
            <a:r>
              <a:rPr lang="en-US"/>
              <a:t>Click to edit Master text styles</a:t>
            </a:r>
          </a:p>
          <a:p>
            <a:pPr marL="457200" lvl="1"/>
            <a:r>
              <a:rPr lang="en-US"/>
              <a:t>Second level</a:t>
            </a:r>
          </a:p>
          <a:p>
            <a:pPr marL="914400" lvl="2"/>
            <a:r>
              <a:rPr lang="en-US"/>
              <a:t>Third level</a:t>
            </a:r>
          </a:p>
          <a:p>
            <a:pPr marL="1371600" lvl="3"/>
            <a:r>
              <a:rPr lang="en-US"/>
              <a:t>Fourth level</a:t>
            </a:r>
          </a:p>
          <a:p>
            <a:pPr marL="1828800" lvl="4"/>
            <a:r>
              <a:rPr lang="en-US"/>
              <a:t>Fifth level</a:t>
            </a:r>
          </a:p>
        </p:txBody>
      </p:sp>
    </p:spTree>
    <p:extLst>
      <p:ext uri="{BB962C8B-B14F-4D97-AF65-F5344CB8AC3E}">
        <p14:creationId xmlns:p14="http://schemas.microsoft.com/office/powerpoint/2010/main" val="2665640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F83E47-AF88-45CF-AF63-23C850A8DD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39AA33F-F6BB-48FC-8B51-3C278997A3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64A196-FC7C-4C23-A33B-2C003320CC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4F90BA-3D5F-45A6-B1D7-58D7B83F480E}" type="datetime1">
              <a:rPr lang="en-US" smtClean="0"/>
              <a:t>11/17/2022</a:t>
            </a:fld>
            <a:endParaRPr lang="en-US"/>
          </a:p>
        </p:txBody>
      </p:sp>
      <p:sp>
        <p:nvSpPr>
          <p:cNvPr id="5" name="Footer Placeholder 4">
            <a:extLst>
              <a:ext uri="{FF2B5EF4-FFF2-40B4-BE49-F238E27FC236}">
                <a16:creationId xmlns:a16="http://schemas.microsoft.com/office/drawing/2014/main" id="{6DC3AEEE-C46D-4824-89EC-24B53EB269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593840-0858-4837-8084-A90C17F49C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55531-C1B9-4BAE-B7C4-BD4221229757}" type="slidenum">
              <a:rPr lang="en-US" smtClean="0"/>
              <a:t>‹#›</a:t>
            </a:fld>
            <a:endParaRPr lang="en-US"/>
          </a:p>
        </p:txBody>
      </p:sp>
    </p:spTree>
    <p:extLst>
      <p:ext uri="{BB962C8B-B14F-4D97-AF65-F5344CB8AC3E}">
        <p14:creationId xmlns:p14="http://schemas.microsoft.com/office/powerpoint/2010/main" val="1404145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1" r:id="rId4"/>
    <p:sldLayoutId id="2147483652" r:id="rId5"/>
    <p:sldLayoutId id="2147483655" r:id="rId6"/>
    <p:sldLayoutId id="2147483653" r:id="rId7"/>
    <p:sldLayoutId id="2147483656"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10.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rsjnHCZOfg8&amp;ab_channel=DulceLopez"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01FD8527-BD3A-4866-A147-46530352189D}"/>
              </a:ext>
              <a:ext uri="{C183D7F6-B498-43B3-948B-1728B52AA6E4}">
                <adec:decorative xmlns:adec="http://schemas.microsoft.com/office/drawing/2017/decorative" val="1"/>
              </a:ext>
            </a:extLst>
          </p:cNvPr>
          <p:cNvPicPr>
            <a:picLocks noChangeAspect="1"/>
          </p:cNvPicPr>
          <p:nvPr/>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Title 28">
            <a:extLst>
              <a:ext uri="{FF2B5EF4-FFF2-40B4-BE49-F238E27FC236}">
                <a16:creationId xmlns:a16="http://schemas.microsoft.com/office/drawing/2014/main" id="{BAF0A6AF-3B14-4C8E-A620-C43A1CD3DB9F}"/>
              </a:ext>
            </a:extLst>
          </p:cNvPr>
          <p:cNvSpPr txBox="1">
            <a:spLocks noGrp="1"/>
          </p:cNvSpPr>
          <p:nvPr>
            <p:ph type="title" idx="4294967295"/>
          </p:nvPr>
        </p:nvSpPr>
        <p:spPr>
          <a:xfrm>
            <a:off x="139599" y="907265"/>
            <a:ext cx="12079262"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mn-lt"/>
                <a:ea typeface="+mn-ea"/>
                <a:cs typeface="+mn-cs"/>
              </a:rPr>
              <a:t>Perceptions and Attitudes on Behavioral Health and Disabilities</a:t>
            </a:r>
          </a:p>
        </p:txBody>
      </p:sp>
      <p:grpSp>
        <p:nvGrpSpPr>
          <p:cNvPr id="38" name="Group 37">
            <a:extLst>
              <a:ext uri="{FF2B5EF4-FFF2-40B4-BE49-F238E27FC236}">
                <a16:creationId xmlns:a16="http://schemas.microsoft.com/office/drawing/2014/main" id="{294EA0C3-0319-4CFF-BD76-B8E7AA06BB83}"/>
              </a:ext>
              <a:ext uri="{C183D7F6-B498-43B3-948B-1728B52AA6E4}">
                <adec:decorative xmlns:adec="http://schemas.microsoft.com/office/drawing/2017/decorative" val="1"/>
              </a:ext>
            </a:extLst>
          </p:cNvPr>
          <p:cNvGrpSpPr/>
          <p:nvPr/>
        </p:nvGrpSpPr>
        <p:grpSpPr>
          <a:xfrm>
            <a:off x="-13431" y="3070442"/>
            <a:ext cx="9341963" cy="131244"/>
            <a:chOff x="0" y="2754254"/>
            <a:chExt cx="9341963" cy="131244"/>
          </a:xfrm>
        </p:grpSpPr>
        <p:cxnSp>
          <p:nvCxnSpPr>
            <p:cNvPr id="36" name="Straight Connector 35">
              <a:extLst>
                <a:ext uri="{FF2B5EF4-FFF2-40B4-BE49-F238E27FC236}">
                  <a16:creationId xmlns:a16="http://schemas.microsoft.com/office/drawing/2014/main" id="{8FC357B9-C2DE-47FE-982D-3067AD4A245A}"/>
                </a:ext>
              </a:extLst>
            </p:cNvPr>
            <p:cNvCxnSpPr/>
            <p:nvPr/>
          </p:nvCxnSpPr>
          <p:spPr>
            <a:xfrm>
              <a:off x="0" y="2810083"/>
              <a:ext cx="9315103"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A756726F-FBFF-4E4A-AC27-9F4766A31045}"/>
                </a:ext>
              </a:extLst>
            </p:cNvPr>
            <p:cNvSpPr/>
            <p:nvPr/>
          </p:nvSpPr>
          <p:spPr>
            <a:xfrm>
              <a:off x="9228842" y="2754254"/>
              <a:ext cx="113121" cy="131244"/>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The Bureau of Justice Assistance, U.S. Department of Justice logo">
            <a:extLst>
              <a:ext uri="{FF2B5EF4-FFF2-40B4-BE49-F238E27FC236}">
                <a16:creationId xmlns:a16="http://schemas.microsoft.com/office/drawing/2014/main" id="{8809A132-34F1-4E19-9F08-466DD15F77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75" y="5201489"/>
            <a:ext cx="3074377" cy="1606354"/>
          </a:xfrm>
          <a:prstGeom prst="rect">
            <a:avLst/>
          </a:prstGeom>
        </p:spPr>
      </p:pic>
      <p:pic>
        <p:nvPicPr>
          <p:cNvPr id="32" name="Picture 31" descr="The Academic Training to Inform Police Responses logo">
            <a:extLst>
              <a:ext uri="{FF2B5EF4-FFF2-40B4-BE49-F238E27FC236}">
                <a16:creationId xmlns:a16="http://schemas.microsoft.com/office/drawing/2014/main" id="{CE6E0708-5C25-4D53-9BFB-6E72E3C993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9270" y="3569516"/>
            <a:ext cx="3288484" cy="3288484"/>
          </a:xfrm>
          <a:prstGeom prst="rect">
            <a:avLst/>
          </a:prstGeom>
        </p:spPr>
      </p:pic>
    </p:spTree>
    <p:extLst>
      <p:ext uri="{BB962C8B-B14F-4D97-AF65-F5344CB8AC3E}">
        <p14:creationId xmlns:p14="http://schemas.microsoft.com/office/powerpoint/2010/main" val="1316476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A4FF65-E971-D335-7306-41B2E8E9393E}"/>
              </a:ext>
            </a:extLst>
          </p:cNvPr>
          <p:cNvSpPr>
            <a:spLocks noGrp="1"/>
          </p:cNvSpPr>
          <p:nvPr>
            <p:ph type="title"/>
          </p:nvPr>
        </p:nvSpPr>
        <p:spPr>
          <a:xfrm>
            <a:off x="696685" y="365125"/>
            <a:ext cx="7710715" cy="611419"/>
          </a:xfrm>
        </p:spPr>
        <p:txBody>
          <a:bodyPr>
            <a:noAutofit/>
          </a:bodyPr>
          <a:lstStyle/>
          <a:p>
            <a:r>
              <a:rPr kumimoji="0" lang="en-US" sz="4600" b="1" i="0" u="none" strike="noStrike" kern="1200" cap="none" spc="0" normalizeH="0" baseline="0" noProof="0" dirty="0">
                <a:ln>
                  <a:noFill/>
                </a:ln>
                <a:solidFill>
                  <a:prstClr val="white"/>
                </a:solidFill>
                <a:effectLst/>
                <a:uLnTx/>
                <a:uFillTx/>
                <a:latin typeface="Calibri" panose="020F0502020204030204"/>
                <a:ea typeface="+mj-ea"/>
                <a:cs typeface="+mj-cs"/>
              </a:rPr>
              <a:t>Perceptions and Attitudes – What are they?</a:t>
            </a:r>
            <a:endParaRPr lang="en-US" dirty="0"/>
          </a:p>
        </p:txBody>
      </p:sp>
      <p:sp>
        <p:nvSpPr>
          <p:cNvPr id="6" name="Content Placeholder 5">
            <a:extLst>
              <a:ext uri="{FF2B5EF4-FFF2-40B4-BE49-F238E27FC236}">
                <a16:creationId xmlns:a16="http://schemas.microsoft.com/office/drawing/2014/main" id="{B24ED9B3-8B16-0630-4B1E-45CFACF9A3C3}"/>
              </a:ext>
            </a:extLst>
          </p:cNvPr>
          <p:cNvSpPr>
            <a:spLocks noGrp="1"/>
          </p:cNvSpPr>
          <p:nvPr>
            <p:ph idx="1"/>
          </p:nvPr>
        </p:nvSpPr>
        <p:spPr>
          <a:xfrm>
            <a:off x="592214" y="1426643"/>
            <a:ext cx="11007571" cy="3734406"/>
          </a:xfrm>
        </p:spPr>
        <p:txBody>
          <a:bodyPr>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03255"/>
                </a:solidFill>
                <a:effectLst/>
                <a:uLnTx/>
                <a:uFillTx/>
                <a:latin typeface="Calibri" panose="020F0502020204030204"/>
                <a:ea typeface="+mn-ea"/>
                <a:cs typeface="+mn-cs"/>
              </a:rPr>
              <a:t>Perception</a:t>
            </a:r>
            <a:r>
              <a:rPr kumimoji="0" lang="en-US" sz="3600" b="0" i="0" u="none" strike="noStrike" kern="1200" cap="none" spc="0" normalizeH="0" baseline="0" noProof="0" dirty="0">
                <a:ln>
                  <a:noFill/>
                </a:ln>
                <a:solidFill>
                  <a:srgbClr val="103255"/>
                </a:solidFill>
                <a:effectLst/>
                <a:uLnTx/>
                <a:uFillTx/>
                <a:latin typeface="Calibri" panose="020F0502020204030204"/>
                <a:ea typeface="+mn-ea"/>
                <a:cs typeface="+mn-cs"/>
              </a:rPr>
              <a:t> – use of the mind or senses to comprehend or understand our surroundings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03255"/>
                </a:solidFill>
                <a:effectLst/>
                <a:uLnTx/>
                <a:uFillTx/>
                <a:latin typeface="Calibri" panose="020F0502020204030204"/>
                <a:ea typeface="+mn-ea"/>
                <a:cs typeface="+mn-cs"/>
              </a:rPr>
              <a:t>Attitude</a:t>
            </a:r>
            <a:r>
              <a:rPr kumimoji="0" lang="en-US" sz="3600" b="0" i="0" u="none" strike="noStrike" kern="1200" cap="none" spc="0" normalizeH="0" baseline="0" noProof="0" dirty="0">
                <a:ln>
                  <a:noFill/>
                </a:ln>
                <a:solidFill>
                  <a:srgbClr val="103255"/>
                </a:solidFill>
                <a:effectLst/>
                <a:uLnTx/>
                <a:uFillTx/>
                <a:latin typeface="Calibri" panose="020F0502020204030204"/>
                <a:ea typeface="+mn-ea"/>
                <a:cs typeface="+mn-cs"/>
              </a:rPr>
              <a:t> – an actual feeling or way of thinking about something or someone based on a perception</a:t>
            </a:r>
          </a:p>
          <a:p>
            <a:pPr marL="1028700" marR="0" lvl="1" indent="-5715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3600" b="0" i="0" u="none" strike="noStrike" kern="1200" cap="none" spc="0" normalizeH="0" baseline="0" noProof="0" dirty="0">
                <a:ln>
                  <a:noFill/>
                </a:ln>
                <a:solidFill>
                  <a:srgbClr val="103255"/>
                </a:solidFill>
                <a:effectLst/>
                <a:uLnTx/>
                <a:uFillTx/>
                <a:latin typeface="Calibri" panose="020F0502020204030204"/>
                <a:ea typeface="+mn-ea"/>
                <a:cs typeface="+mn-cs"/>
              </a:rPr>
              <a:t>Positive</a:t>
            </a:r>
          </a:p>
          <a:p>
            <a:pPr marL="1028700" marR="0" lvl="1" indent="-5715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3600" b="0" i="0" u="none" strike="noStrike" kern="1200" cap="none" spc="0" normalizeH="0" baseline="0" noProof="0" dirty="0">
                <a:ln>
                  <a:noFill/>
                </a:ln>
                <a:solidFill>
                  <a:srgbClr val="103255"/>
                </a:solidFill>
                <a:effectLst/>
                <a:uLnTx/>
                <a:uFillTx/>
                <a:latin typeface="Calibri" panose="020F0502020204030204"/>
                <a:ea typeface="+mn-ea"/>
                <a:cs typeface="+mn-cs"/>
              </a:rPr>
              <a:t>Negative </a:t>
            </a:r>
            <a:endParaRPr kumimoji="0" lang="en-US" sz="1800" b="1" i="0" u="none" strike="noStrike" kern="1200" cap="none" spc="0" normalizeH="0" baseline="0" noProof="0" dirty="0">
              <a:ln>
                <a:noFill/>
              </a:ln>
              <a:solidFill>
                <a:srgbClr val="103255"/>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4000" b="1" i="0" u="none" strike="noStrike" kern="1200" cap="none" spc="0" normalizeH="0" baseline="0" noProof="0" dirty="0">
                <a:ln>
                  <a:noFill/>
                </a:ln>
                <a:solidFill>
                  <a:srgbClr val="306E36"/>
                </a:solidFill>
                <a:effectLst/>
                <a:uLnTx/>
                <a:uFillTx/>
                <a:latin typeface="Calibri" panose="020F0502020204030204"/>
                <a:ea typeface="+mn-ea"/>
                <a:cs typeface="+mn-cs"/>
              </a:rPr>
              <a:t>There is a link between our perceptions/attitudes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06E36"/>
                </a:solidFill>
                <a:effectLst/>
                <a:uLnTx/>
                <a:uFillTx/>
                <a:latin typeface="Calibri" panose="020F0502020204030204"/>
                <a:ea typeface="+mn-ea"/>
                <a:cs typeface="+mn-cs"/>
              </a:rPr>
              <a:t>and our everyday behavior</a:t>
            </a:r>
          </a:p>
        </p:txBody>
      </p:sp>
    </p:spTree>
    <p:extLst>
      <p:ext uri="{BB962C8B-B14F-4D97-AF65-F5344CB8AC3E}">
        <p14:creationId xmlns:p14="http://schemas.microsoft.com/office/powerpoint/2010/main" val="2107593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24A6846-32B8-1D12-5952-89A619843C43}"/>
              </a:ext>
            </a:extLst>
          </p:cNvPr>
          <p:cNvSpPr>
            <a:spLocks noGrp="1"/>
          </p:cNvSpPr>
          <p:nvPr>
            <p:ph type="title"/>
          </p:nvPr>
        </p:nvSpPr>
        <p:spPr>
          <a:xfrm>
            <a:off x="592214" y="365125"/>
            <a:ext cx="7665961" cy="611419"/>
          </a:xfrm>
        </p:spPr>
        <p:txBody>
          <a:bodyPr>
            <a:noAutofit/>
          </a:bodyPr>
          <a:lstStyle/>
          <a:p>
            <a:r>
              <a:rPr kumimoji="0" lang="en-US" sz="4600" b="1" i="0" u="none" strike="noStrike" kern="1200" cap="none" spc="0" normalizeH="0" baseline="0" noProof="0" dirty="0">
                <a:ln>
                  <a:noFill/>
                </a:ln>
                <a:solidFill>
                  <a:prstClr val="white"/>
                </a:solidFill>
                <a:effectLst/>
                <a:uLnTx/>
                <a:uFillTx/>
                <a:latin typeface="Calibri" panose="020F0502020204030204"/>
                <a:ea typeface="+mj-ea"/>
                <a:cs typeface="+mj-cs"/>
              </a:rPr>
              <a:t>Perceptions and Attitudes – Where do they come from?</a:t>
            </a:r>
            <a:endParaRPr lang="en-US" sz="4600" dirty="0"/>
          </a:p>
        </p:txBody>
      </p:sp>
      <p:sp>
        <p:nvSpPr>
          <p:cNvPr id="12" name="Arrow: Pentagon 11">
            <a:extLst>
              <a:ext uri="{FF2B5EF4-FFF2-40B4-BE49-F238E27FC236}">
                <a16:creationId xmlns:a16="http://schemas.microsoft.com/office/drawing/2014/main" id="{5E4D942D-88FA-8A21-8674-32B48005C679}"/>
              </a:ext>
              <a:ext uri="{C183D7F6-B498-43B3-948B-1728B52AA6E4}">
                <adec:decorative xmlns:adec="http://schemas.microsoft.com/office/drawing/2017/decorative" val="1"/>
              </a:ext>
            </a:extLst>
          </p:cNvPr>
          <p:cNvSpPr/>
          <p:nvPr/>
        </p:nvSpPr>
        <p:spPr>
          <a:xfrm>
            <a:off x="5260156" y="1815601"/>
            <a:ext cx="6950697" cy="4227693"/>
          </a:xfrm>
          <a:prstGeom prst="homePlate">
            <a:avLst>
              <a:gd name="adj" fmla="val 27218"/>
            </a:avLst>
          </a:prstGeom>
          <a:solidFill>
            <a:srgbClr val="10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ttitude is the link between perception and behavior. Three interlocking rings with &quot;Perception,&quot; &quot;Attitude,&quot; and &quot;Behavior&quot;">
            <a:extLst>
              <a:ext uri="{FF2B5EF4-FFF2-40B4-BE49-F238E27FC236}">
                <a16:creationId xmlns:a16="http://schemas.microsoft.com/office/drawing/2014/main" id="{A3303F5B-111E-A61C-F054-4742E0F73E99}"/>
              </a:ext>
            </a:extLst>
          </p:cNvPr>
          <p:cNvPicPr>
            <a:picLocks noChangeAspect="1"/>
          </p:cNvPicPr>
          <p:nvPr/>
        </p:nvPicPr>
        <p:blipFill rotWithShape="1">
          <a:blip r:embed="rId2"/>
          <a:srcRect l="9902" r="15728"/>
          <a:stretch/>
        </p:blipFill>
        <p:spPr>
          <a:xfrm>
            <a:off x="159798" y="1815601"/>
            <a:ext cx="5100358" cy="4227693"/>
          </a:xfrm>
          <a:prstGeom prst="rect">
            <a:avLst/>
          </a:prstGeom>
        </p:spPr>
      </p:pic>
      <p:sp>
        <p:nvSpPr>
          <p:cNvPr id="10" name="Content Placeholder 9">
            <a:extLst>
              <a:ext uri="{FF2B5EF4-FFF2-40B4-BE49-F238E27FC236}">
                <a16:creationId xmlns:a16="http://schemas.microsoft.com/office/drawing/2014/main" id="{9EF62835-9A0B-8A99-76DC-921F5D55796B}"/>
              </a:ext>
            </a:extLst>
          </p:cNvPr>
          <p:cNvSpPr>
            <a:spLocks noGrp="1"/>
          </p:cNvSpPr>
          <p:nvPr>
            <p:ph idx="1"/>
          </p:nvPr>
        </p:nvSpPr>
        <p:spPr>
          <a:xfrm>
            <a:off x="5269681" y="1884182"/>
            <a:ext cx="6161010" cy="4227693"/>
          </a:xfrm>
        </p:spPr>
        <p:txBody>
          <a:bodyPr numCol="2"/>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Our culture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Ethnicity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Family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Friends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Community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Knowledge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Religion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Experience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Media/Social Media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Politics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Workplace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Other places?</a:t>
            </a:r>
          </a:p>
        </p:txBody>
      </p:sp>
      <p:sp>
        <p:nvSpPr>
          <p:cNvPr id="13" name="Thought Bubble: Cloud 12">
            <a:extLst>
              <a:ext uri="{FF2B5EF4-FFF2-40B4-BE49-F238E27FC236}">
                <a16:creationId xmlns:a16="http://schemas.microsoft.com/office/drawing/2014/main" id="{567F453B-9A7F-1BD4-82EA-4FECF57442D9}"/>
              </a:ext>
            </a:extLst>
          </p:cNvPr>
          <p:cNvSpPr/>
          <p:nvPr/>
        </p:nvSpPr>
        <p:spPr>
          <a:xfrm>
            <a:off x="159779" y="6226175"/>
            <a:ext cx="864870" cy="533400"/>
          </a:xfrm>
          <a:prstGeom prst="cloudCallout">
            <a:avLst>
              <a:gd name="adj1" fmla="val 58167"/>
              <a:gd name="adj2" fmla="val 40033"/>
            </a:avLst>
          </a:prstGeom>
          <a:solidFill>
            <a:srgbClr val="FFF7DD"/>
          </a:solidFill>
          <a:ln w="19050">
            <a:solidFill>
              <a:srgbClr val="0E325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b="1">
                <a:solidFill>
                  <a:srgbClr val="0E3255"/>
                </a:solidFill>
                <a:effectLst/>
                <a:ea typeface="Calibri" panose="020F0502020204030204" pitchFamily="34" charset="0"/>
                <a:cs typeface="Times New Roman" panose="02020603050405020304" pitchFamily="18" charset="0"/>
              </a:rPr>
              <a:t>Q&amp;A</a:t>
            </a:r>
            <a:endParaRPr lang="en-US" sz="11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7265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B5FAFD-E83E-4AAF-BE9C-2151FE5995F0}"/>
              </a:ext>
            </a:extLst>
          </p:cNvPr>
          <p:cNvSpPr>
            <a:spLocks noGrp="1"/>
          </p:cNvSpPr>
          <p:nvPr>
            <p:ph type="title"/>
          </p:nvPr>
        </p:nvSpPr>
        <p:spPr/>
        <p:txBody>
          <a:bodyPr>
            <a:noAutofit/>
          </a:bodyPr>
          <a:lstStyle/>
          <a:p>
            <a:r>
              <a:rPr lang="en-US" sz="4800" b="1" dirty="0">
                <a:solidFill>
                  <a:schemeClr val="bg1"/>
                </a:solidFill>
                <a:latin typeface="+mn-lt"/>
              </a:rPr>
              <a:t>Prejudice, Stigma, Discrimination </a:t>
            </a:r>
          </a:p>
        </p:txBody>
      </p:sp>
      <p:sp>
        <p:nvSpPr>
          <p:cNvPr id="2" name="Content Placeholder 1">
            <a:extLst>
              <a:ext uri="{FF2B5EF4-FFF2-40B4-BE49-F238E27FC236}">
                <a16:creationId xmlns:a16="http://schemas.microsoft.com/office/drawing/2014/main" id="{9368F9DA-4458-4BB3-938D-B581BA3998AA}"/>
              </a:ext>
            </a:extLst>
          </p:cNvPr>
          <p:cNvSpPr>
            <a:spLocks noGrp="1"/>
          </p:cNvSpPr>
          <p:nvPr>
            <p:ph idx="1"/>
          </p:nvPr>
        </p:nvSpPr>
        <p:spPr>
          <a:xfrm>
            <a:off x="592214" y="2030107"/>
            <a:ext cx="10574896" cy="2797786"/>
          </a:xfrm>
        </p:spPr>
        <p:txBody>
          <a:bodyPr>
            <a:normAutofit/>
          </a:bodyPr>
          <a:lstStyle/>
          <a:p>
            <a:pPr>
              <a:lnSpc>
                <a:spcPct val="110000"/>
              </a:lnSpc>
              <a:spcBef>
                <a:spcPts val="0"/>
              </a:spcBef>
              <a:spcAft>
                <a:spcPts val="1800"/>
              </a:spcAft>
            </a:pPr>
            <a:r>
              <a:rPr lang="en-US" sz="3600" dirty="0"/>
              <a:t>It can be common to judge or be wary of behaviors that we do not understand </a:t>
            </a:r>
          </a:p>
          <a:p>
            <a:pPr>
              <a:lnSpc>
                <a:spcPct val="110000"/>
              </a:lnSpc>
              <a:spcBef>
                <a:spcPts val="0"/>
              </a:spcBef>
              <a:spcAft>
                <a:spcPts val="1200"/>
              </a:spcAft>
            </a:pPr>
            <a:r>
              <a:rPr lang="en-US" sz="3600" u="sng" dirty="0"/>
              <a:t>Words matter</a:t>
            </a:r>
            <a:r>
              <a:rPr lang="en-US" sz="3600" dirty="0"/>
              <a:t>. They can support or humiliate/devalue people </a:t>
            </a:r>
          </a:p>
        </p:txBody>
      </p:sp>
    </p:spTree>
    <p:extLst>
      <p:ext uri="{BB962C8B-B14F-4D97-AF65-F5344CB8AC3E}">
        <p14:creationId xmlns:p14="http://schemas.microsoft.com/office/powerpoint/2010/main" val="3619139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0A49B1-8C09-48EC-AC4A-301A6CF6932A}"/>
              </a:ext>
            </a:extLst>
          </p:cNvPr>
          <p:cNvSpPr>
            <a:spLocks noGrp="1"/>
          </p:cNvSpPr>
          <p:nvPr>
            <p:ph type="title"/>
          </p:nvPr>
        </p:nvSpPr>
        <p:spPr/>
        <p:txBody>
          <a:bodyPr>
            <a:noAutofit/>
          </a:bodyPr>
          <a:lstStyle/>
          <a:p>
            <a:r>
              <a:rPr lang="en-US" sz="4800" b="1" dirty="0">
                <a:solidFill>
                  <a:srgbClr val="FFFFFF"/>
                </a:solidFill>
                <a:latin typeface="+mn-lt"/>
              </a:rPr>
              <a:t>Video – “Not Special Needs”</a:t>
            </a:r>
          </a:p>
        </p:txBody>
      </p:sp>
      <p:pic>
        <p:nvPicPr>
          <p:cNvPr id="4" name="Picture 3" descr="Screencap of the &quot;Not Special Needs&quot; video. Five people with IDDs sitting on a couch">
            <a:hlinkClick r:id="rId3"/>
            <a:extLst>
              <a:ext uri="{FF2B5EF4-FFF2-40B4-BE49-F238E27FC236}">
                <a16:creationId xmlns:a16="http://schemas.microsoft.com/office/drawing/2014/main" id="{B4449D21-FFC3-5AD3-5190-9B09751711C7}"/>
              </a:ext>
            </a:extLst>
          </p:cNvPr>
          <p:cNvPicPr>
            <a:picLocks noChangeAspect="1"/>
          </p:cNvPicPr>
          <p:nvPr/>
        </p:nvPicPr>
        <p:blipFill>
          <a:blip r:embed="rId4"/>
          <a:stretch>
            <a:fillRect/>
          </a:stretch>
        </p:blipFill>
        <p:spPr>
          <a:xfrm>
            <a:off x="912253" y="1496517"/>
            <a:ext cx="10367493" cy="4841811"/>
          </a:xfrm>
          <a:prstGeom prst="rect">
            <a:avLst/>
          </a:prstGeom>
        </p:spPr>
      </p:pic>
      <p:pic>
        <p:nvPicPr>
          <p:cNvPr id="6" name="Graphic 29" descr="Presentation with media">
            <a:extLst>
              <a:ext uri="{FF2B5EF4-FFF2-40B4-BE49-F238E27FC236}">
                <a16:creationId xmlns:a16="http://schemas.microsoft.com/office/drawing/2014/main" id="{DCF88E01-F5ED-C4EF-72BA-34D6F1383D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205" y="6153785"/>
            <a:ext cx="678180" cy="678180"/>
          </a:xfrm>
          <a:prstGeom prst="rect">
            <a:avLst/>
          </a:prstGeom>
        </p:spPr>
      </p:pic>
    </p:spTree>
    <p:extLst>
      <p:ext uri="{BB962C8B-B14F-4D97-AF65-F5344CB8AC3E}">
        <p14:creationId xmlns:p14="http://schemas.microsoft.com/office/powerpoint/2010/main" val="4080092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B5FAFD-E83E-4AAF-BE9C-2151FE5995F0}"/>
              </a:ext>
            </a:extLst>
          </p:cNvPr>
          <p:cNvSpPr>
            <a:spLocks noGrp="1"/>
          </p:cNvSpPr>
          <p:nvPr>
            <p:ph type="title"/>
          </p:nvPr>
        </p:nvSpPr>
        <p:spPr/>
        <p:txBody>
          <a:bodyPr>
            <a:noAutofit/>
          </a:bodyPr>
          <a:lstStyle/>
          <a:p>
            <a:r>
              <a:rPr lang="en-US" sz="4800" b="1" dirty="0">
                <a:solidFill>
                  <a:schemeClr val="bg1"/>
                </a:solidFill>
                <a:latin typeface="+mn-lt"/>
              </a:rPr>
              <a:t>The Importance of Awareness</a:t>
            </a:r>
          </a:p>
        </p:txBody>
      </p:sp>
      <p:pic>
        <p:nvPicPr>
          <p:cNvPr id="7170" name="Picture 2" descr="Group of People Standing Indoors">
            <a:extLst>
              <a:ext uri="{FF2B5EF4-FFF2-40B4-BE49-F238E27FC236}">
                <a16:creationId xmlns:a16="http://schemas.microsoft.com/office/drawing/2014/main" id="{D70EECD6-33C4-4691-B110-1098836FD5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86" b="2760"/>
          <a:stretch/>
        </p:blipFill>
        <p:spPr bwMode="auto">
          <a:xfrm>
            <a:off x="3308710" y="1495485"/>
            <a:ext cx="5856072" cy="363262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9368F9DA-4458-4BB3-938D-B581BA3998AA}"/>
              </a:ext>
            </a:extLst>
          </p:cNvPr>
          <p:cNvSpPr>
            <a:spLocks noGrp="1"/>
          </p:cNvSpPr>
          <p:nvPr>
            <p:ph idx="1"/>
          </p:nvPr>
        </p:nvSpPr>
        <p:spPr>
          <a:xfrm>
            <a:off x="1879632" y="5362515"/>
            <a:ext cx="8432732" cy="1024230"/>
          </a:xfrm>
        </p:spPr>
        <p:txBody>
          <a:bodyPr>
            <a:normAutofit fontScale="92500" lnSpcReduction="20000"/>
          </a:bodyPr>
          <a:lstStyle/>
          <a:p>
            <a:pPr marL="0" indent="0" algn="ctr">
              <a:lnSpc>
                <a:spcPct val="120000"/>
              </a:lnSpc>
              <a:spcBef>
                <a:spcPts val="0"/>
              </a:spcBef>
              <a:buNone/>
            </a:pPr>
            <a:r>
              <a:rPr lang="en-US" sz="3200" dirty="0"/>
              <a:t>Who is living with a mental health condition, substance use disorder, and/or IDD?</a:t>
            </a:r>
          </a:p>
        </p:txBody>
      </p:sp>
      <p:sp>
        <p:nvSpPr>
          <p:cNvPr id="5" name="Thought Bubble: Cloud 4">
            <a:extLst>
              <a:ext uri="{FF2B5EF4-FFF2-40B4-BE49-F238E27FC236}">
                <a16:creationId xmlns:a16="http://schemas.microsoft.com/office/drawing/2014/main" id="{FA144564-E9B9-4D09-DFA3-EEF7355887D1}"/>
              </a:ext>
            </a:extLst>
          </p:cNvPr>
          <p:cNvSpPr/>
          <p:nvPr/>
        </p:nvSpPr>
        <p:spPr>
          <a:xfrm>
            <a:off x="159779" y="6226175"/>
            <a:ext cx="864870" cy="533400"/>
          </a:xfrm>
          <a:prstGeom prst="cloudCallout">
            <a:avLst>
              <a:gd name="adj1" fmla="val 58167"/>
              <a:gd name="adj2" fmla="val 40033"/>
            </a:avLst>
          </a:prstGeom>
          <a:solidFill>
            <a:srgbClr val="FFF7DD"/>
          </a:solidFill>
          <a:ln w="19050">
            <a:solidFill>
              <a:srgbClr val="0E325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b="1">
                <a:solidFill>
                  <a:srgbClr val="0E3255"/>
                </a:solidFill>
                <a:effectLst/>
                <a:ea typeface="Calibri" panose="020F0502020204030204" pitchFamily="34" charset="0"/>
                <a:cs typeface="Times New Roman" panose="02020603050405020304" pitchFamily="18" charset="0"/>
              </a:rPr>
              <a:t>Q&amp;A</a:t>
            </a:r>
            <a:endParaRPr lang="en-US" sz="11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4968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E5E3B9-187B-4F5C-AF52-845336E8DB92}"/>
              </a:ext>
            </a:extLst>
          </p:cNvPr>
          <p:cNvSpPr>
            <a:spLocks noGrp="1"/>
          </p:cNvSpPr>
          <p:nvPr>
            <p:ph type="title"/>
          </p:nvPr>
        </p:nvSpPr>
        <p:spPr/>
        <p:txBody>
          <a:bodyPr>
            <a:noAutofit/>
          </a:bodyPr>
          <a:lstStyle/>
          <a:p>
            <a:r>
              <a:rPr lang="en-US" sz="4800" b="1" dirty="0">
                <a:solidFill>
                  <a:schemeClr val="bg1"/>
                </a:solidFill>
                <a:latin typeface="+mn-lt"/>
              </a:rPr>
              <a:t>Changing Perceptions and Attitudes</a:t>
            </a:r>
          </a:p>
        </p:txBody>
      </p:sp>
      <p:sp>
        <p:nvSpPr>
          <p:cNvPr id="2" name="Content Placeholder 1">
            <a:extLst>
              <a:ext uri="{FF2B5EF4-FFF2-40B4-BE49-F238E27FC236}">
                <a16:creationId xmlns:a16="http://schemas.microsoft.com/office/drawing/2014/main" id="{C9BB1EDE-71DC-4184-AA73-95C77CC80D7B}"/>
              </a:ext>
            </a:extLst>
          </p:cNvPr>
          <p:cNvSpPr>
            <a:spLocks noGrp="1"/>
          </p:cNvSpPr>
          <p:nvPr>
            <p:ph idx="1"/>
          </p:nvPr>
        </p:nvSpPr>
        <p:spPr>
          <a:xfrm>
            <a:off x="592214" y="1874934"/>
            <a:ext cx="11007571" cy="4214138"/>
          </a:xfrm>
        </p:spPr>
        <p:txBody>
          <a:bodyPr>
            <a:normAutofit/>
          </a:bodyPr>
          <a:lstStyle/>
          <a:p>
            <a:pPr>
              <a:spcAft>
                <a:spcPts val="1200"/>
              </a:spcAft>
            </a:pPr>
            <a:r>
              <a:rPr lang="en-US" sz="3600" dirty="0"/>
              <a:t>Acknowledging our biases about others</a:t>
            </a:r>
          </a:p>
          <a:p>
            <a:pPr>
              <a:spcAft>
                <a:spcPts val="1200"/>
              </a:spcAft>
            </a:pPr>
            <a:r>
              <a:rPr lang="en-US" sz="3600" dirty="0"/>
              <a:t>Being willing to understand people different from you</a:t>
            </a:r>
          </a:p>
          <a:p>
            <a:pPr>
              <a:spcAft>
                <a:spcPts val="1200"/>
              </a:spcAft>
            </a:pPr>
            <a:r>
              <a:rPr lang="en-US" sz="3600" dirty="0"/>
              <a:t>Learning about our differences, but more so learning about what makes us similar and human</a:t>
            </a:r>
          </a:p>
          <a:p>
            <a:pPr>
              <a:spcAft>
                <a:spcPts val="1200"/>
              </a:spcAft>
            </a:pPr>
            <a:r>
              <a:rPr lang="en-US" sz="3600" dirty="0"/>
              <a:t>Applying knowledge and understanding when providing a response to a crisis</a:t>
            </a:r>
          </a:p>
        </p:txBody>
      </p:sp>
    </p:spTree>
    <p:extLst>
      <p:ext uri="{BB962C8B-B14F-4D97-AF65-F5344CB8AC3E}">
        <p14:creationId xmlns:p14="http://schemas.microsoft.com/office/powerpoint/2010/main" val="1707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B5FAFD-E83E-4AAF-BE9C-2151FE5995F0}"/>
              </a:ext>
            </a:extLst>
          </p:cNvPr>
          <p:cNvSpPr>
            <a:spLocks noGrp="1"/>
          </p:cNvSpPr>
          <p:nvPr>
            <p:ph type="title"/>
          </p:nvPr>
        </p:nvSpPr>
        <p:spPr/>
        <p:txBody>
          <a:bodyPr>
            <a:noAutofit/>
          </a:bodyPr>
          <a:lstStyle/>
          <a:p>
            <a:r>
              <a:rPr lang="en-US" sz="4800" b="1" dirty="0">
                <a:solidFill>
                  <a:schemeClr val="bg1"/>
                </a:solidFill>
                <a:latin typeface="+mn-lt"/>
              </a:rPr>
              <a:t>Understanding Disability </a:t>
            </a:r>
          </a:p>
        </p:txBody>
      </p:sp>
      <p:grpSp>
        <p:nvGrpSpPr>
          <p:cNvPr id="7" name="Group 6" descr="Paper with ADA written on it, next to a ribbon. On top of the ribbon is written disability is not a static concept, no two people with the same disability are the same, the ADA describes disability to be any condition that substantially limits one or more major life activities">
            <a:extLst>
              <a:ext uri="{FF2B5EF4-FFF2-40B4-BE49-F238E27FC236}">
                <a16:creationId xmlns:a16="http://schemas.microsoft.com/office/drawing/2014/main" id="{7DA5E871-DAA7-49C3-91FB-3C31EBC31BD4}"/>
              </a:ext>
            </a:extLst>
          </p:cNvPr>
          <p:cNvGrpSpPr/>
          <p:nvPr/>
        </p:nvGrpSpPr>
        <p:grpSpPr>
          <a:xfrm>
            <a:off x="0" y="1902367"/>
            <a:ext cx="12192000" cy="4109884"/>
            <a:chOff x="0" y="2183906"/>
            <a:chExt cx="12192000" cy="3607633"/>
          </a:xfrm>
        </p:grpSpPr>
        <p:sp>
          <p:nvSpPr>
            <p:cNvPr id="6" name="Arrow: Pentagon 5">
              <a:extLst>
                <a:ext uri="{FF2B5EF4-FFF2-40B4-BE49-F238E27FC236}">
                  <a16:creationId xmlns:a16="http://schemas.microsoft.com/office/drawing/2014/main" id="{448BD819-872B-40FB-922D-EF8CE16DBCEA}"/>
                </a:ext>
              </a:extLst>
            </p:cNvPr>
            <p:cNvSpPr/>
            <p:nvPr/>
          </p:nvSpPr>
          <p:spPr>
            <a:xfrm>
              <a:off x="5018254" y="2183906"/>
              <a:ext cx="7173746" cy="3607632"/>
            </a:xfrm>
            <a:prstGeom prst="homePlate">
              <a:avLst>
                <a:gd name="adj" fmla="val 33759"/>
              </a:avLst>
            </a:prstGeom>
            <a:solidFill>
              <a:srgbClr val="10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Americans With Disabilities Act (&amp;quot;ADA&amp;quot;) Accessibility for Websites |  Florida Condo &amp;amp; HOA Law Blog">
              <a:extLst>
                <a:ext uri="{FF2B5EF4-FFF2-40B4-BE49-F238E27FC236}">
                  <a16:creationId xmlns:a16="http://schemas.microsoft.com/office/drawing/2014/main" id="{51639BE2-5275-49DE-86FB-093223B448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885"/>
            <a:stretch/>
          </p:blipFill>
          <p:spPr bwMode="auto">
            <a:xfrm>
              <a:off x="0" y="2183907"/>
              <a:ext cx="5018254" cy="360763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Content Placeholder 4">
            <a:extLst>
              <a:ext uri="{FF2B5EF4-FFF2-40B4-BE49-F238E27FC236}">
                <a16:creationId xmlns:a16="http://schemas.microsoft.com/office/drawing/2014/main" id="{F411998C-2E9C-45D5-BBC6-9CD2E41857A2}"/>
              </a:ext>
            </a:extLst>
          </p:cNvPr>
          <p:cNvSpPr>
            <a:spLocks noGrp="1"/>
          </p:cNvSpPr>
          <p:nvPr>
            <p:ph idx="1"/>
          </p:nvPr>
        </p:nvSpPr>
        <p:spPr>
          <a:xfrm>
            <a:off x="5018254" y="2174597"/>
            <a:ext cx="6581531" cy="3944615"/>
          </a:xfrm>
        </p:spPr>
        <p:txBody>
          <a:bodyPr>
            <a:normAutofit/>
          </a:bodyPr>
          <a:lstStyle/>
          <a:p>
            <a:r>
              <a:rPr lang="en-US" sz="3400" dirty="0">
                <a:solidFill>
                  <a:schemeClr val="bg1"/>
                </a:solidFill>
              </a:rPr>
              <a:t>Disability is not a static concept</a:t>
            </a:r>
          </a:p>
          <a:p>
            <a:r>
              <a:rPr lang="en-US" sz="3400" dirty="0">
                <a:solidFill>
                  <a:schemeClr val="bg1"/>
                </a:solidFill>
              </a:rPr>
              <a:t>No two people with the same disability are the same </a:t>
            </a:r>
          </a:p>
          <a:p>
            <a:r>
              <a:rPr lang="en-US" sz="3400" dirty="0">
                <a:solidFill>
                  <a:schemeClr val="bg1"/>
                </a:solidFill>
              </a:rPr>
              <a:t>The </a:t>
            </a:r>
            <a:r>
              <a:rPr lang="en-US" sz="3400" b="1" dirty="0">
                <a:solidFill>
                  <a:schemeClr val="bg1"/>
                </a:solidFill>
              </a:rPr>
              <a:t>Americans with Disabilities Act </a:t>
            </a:r>
            <a:r>
              <a:rPr lang="en-US" sz="3400" dirty="0">
                <a:solidFill>
                  <a:schemeClr val="bg1"/>
                </a:solidFill>
              </a:rPr>
              <a:t>describes disability to be any condition that substantially limits one or more major life activities</a:t>
            </a:r>
          </a:p>
        </p:txBody>
      </p:sp>
      <p:sp>
        <p:nvSpPr>
          <p:cNvPr id="8" name="Thought Bubble: Cloud 7" descr="Questions and Answers">
            <a:extLst>
              <a:ext uri="{FF2B5EF4-FFF2-40B4-BE49-F238E27FC236}">
                <a16:creationId xmlns:a16="http://schemas.microsoft.com/office/drawing/2014/main" id="{F629A448-74DC-0839-0DB8-CCF3D948D5B2}"/>
              </a:ext>
            </a:extLst>
          </p:cNvPr>
          <p:cNvSpPr/>
          <p:nvPr/>
        </p:nvSpPr>
        <p:spPr>
          <a:xfrm>
            <a:off x="159779" y="6226175"/>
            <a:ext cx="864870" cy="533400"/>
          </a:xfrm>
          <a:prstGeom prst="cloudCallout">
            <a:avLst>
              <a:gd name="adj1" fmla="val 58167"/>
              <a:gd name="adj2" fmla="val 40033"/>
            </a:avLst>
          </a:prstGeom>
          <a:solidFill>
            <a:srgbClr val="FFF7DD"/>
          </a:solidFill>
          <a:ln w="19050">
            <a:solidFill>
              <a:srgbClr val="0E325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b="1">
                <a:solidFill>
                  <a:srgbClr val="0E3255"/>
                </a:solidFill>
                <a:effectLst/>
                <a:ea typeface="Calibri" panose="020F0502020204030204" pitchFamily="34" charset="0"/>
                <a:cs typeface="Times New Roman" panose="02020603050405020304" pitchFamily="18" charset="0"/>
              </a:rPr>
              <a:t>Q&amp;A</a:t>
            </a:r>
            <a:endParaRPr lang="en-US" sz="11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69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E51417-58B7-40C9-8E7F-66994C633656}"/>
              </a:ext>
            </a:extLst>
          </p:cNvPr>
          <p:cNvSpPr>
            <a:spLocks noGrp="1"/>
          </p:cNvSpPr>
          <p:nvPr>
            <p:ph type="title"/>
          </p:nvPr>
        </p:nvSpPr>
        <p:spPr/>
        <p:txBody>
          <a:bodyPr>
            <a:noAutofit/>
          </a:bodyPr>
          <a:lstStyle/>
          <a:p>
            <a:r>
              <a:rPr lang="en-US" sz="4800" b="1" dirty="0">
                <a:solidFill>
                  <a:srgbClr val="FFFFFF"/>
                </a:solidFill>
                <a:latin typeface="+mn-lt"/>
                <a:cs typeface="Segoe UI" panose="020B0502040204020203" pitchFamily="34" charset="0"/>
              </a:rPr>
              <a:t>Categories of Disabilities</a:t>
            </a:r>
          </a:p>
        </p:txBody>
      </p:sp>
      <p:graphicFrame>
        <p:nvGraphicFramePr>
          <p:cNvPr id="6" name="Content Placeholder 5" descr="Six interlocking circles. In each circle a different word is written: sensory, developmental, physical, learning, age-related, and mental health">
            <a:extLst>
              <a:ext uri="{FF2B5EF4-FFF2-40B4-BE49-F238E27FC236}">
                <a16:creationId xmlns:a16="http://schemas.microsoft.com/office/drawing/2014/main" id="{E8C43366-D874-4AB8-B2FE-DB39C20097FD}"/>
              </a:ext>
            </a:extLst>
          </p:cNvPr>
          <p:cNvGraphicFramePr>
            <a:graphicFrameLocks noGrp="1"/>
          </p:cNvGraphicFramePr>
          <p:nvPr>
            <p:ph idx="1"/>
            <p:extLst>
              <p:ext uri="{D42A27DB-BD31-4B8C-83A1-F6EECF244321}">
                <p14:modId xmlns:p14="http://schemas.microsoft.com/office/powerpoint/2010/main" val="1765611212"/>
              </p:ext>
            </p:extLst>
          </p:nvPr>
        </p:nvGraphicFramePr>
        <p:xfrm>
          <a:off x="152322" y="1490040"/>
          <a:ext cx="11887354" cy="4776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110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F24171-06C5-4C51-B826-2EA45628E9DC}"/>
              </a:ext>
            </a:extLst>
          </p:cNvPr>
          <p:cNvSpPr>
            <a:spLocks noGrp="1"/>
          </p:cNvSpPr>
          <p:nvPr>
            <p:ph type="title"/>
          </p:nvPr>
        </p:nvSpPr>
        <p:spPr/>
        <p:txBody>
          <a:bodyPr>
            <a:noAutofit/>
          </a:bodyPr>
          <a:lstStyle/>
          <a:p>
            <a:r>
              <a:rPr kumimoji="0" lang="en-US" sz="4000" b="1" i="0" u="none" strike="noStrike" kern="1200" cap="none" spc="0" normalizeH="0" baseline="0" noProof="0" dirty="0">
                <a:ln>
                  <a:noFill/>
                </a:ln>
                <a:solidFill>
                  <a:prstClr val="white"/>
                </a:solidFill>
                <a:effectLst/>
                <a:uLnTx/>
                <a:uFillTx/>
                <a:latin typeface="Calibri" panose="020F0502020204030204"/>
                <a:ea typeface="+mj-ea"/>
                <a:cs typeface="+mj-cs"/>
              </a:rPr>
              <a:t>Respectful Language</a:t>
            </a:r>
            <a:endParaRPr lang="en-US" sz="4000" dirty="0"/>
          </a:p>
        </p:txBody>
      </p:sp>
      <p:sp>
        <p:nvSpPr>
          <p:cNvPr id="7" name="Content Placeholder 6">
            <a:extLst>
              <a:ext uri="{FF2B5EF4-FFF2-40B4-BE49-F238E27FC236}">
                <a16:creationId xmlns:a16="http://schemas.microsoft.com/office/drawing/2014/main" id="{B0DFAE93-552A-A322-5E96-EBF29F05D3BE}"/>
              </a:ext>
            </a:extLst>
          </p:cNvPr>
          <p:cNvSpPr>
            <a:spLocks noGrp="1"/>
          </p:cNvSpPr>
          <p:nvPr>
            <p:ph idx="1"/>
          </p:nvPr>
        </p:nvSpPr>
        <p:spPr>
          <a:xfrm>
            <a:off x="592214" y="1687898"/>
            <a:ext cx="7418311" cy="3734406"/>
          </a:xfrm>
        </p:spPr>
        <p:txBody>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03255"/>
                </a:solidFill>
                <a:effectLst/>
                <a:uLnTx/>
                <a:uFillTx/>
                <a:latin typeface="Calibri" panose="020F0502020204030204"/>
                <a:ea typeface="+mn-ea"/>
                <a:cs typeface="+mn-cs"/>
              </a:rPr>
              <a:t>Describe the person, not the disability or illness: “Person living with…”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03255"/>
                </a:solidFill>
                <a:effectLst/>
                <a:uLnTx/>
                <a:uFillTx/>
                <a:latin typeface="Calibri" panose="020F0502020204030204"/>
                <a:ea typeface="+mn-ea"/>
                <a:cs typeface="+mn-cs"/>
              </a:rPr>
              <a:t>Avoid offensive language</a:t>
            </a:r>
          </a:p>
          <a:p>
            <a:pPr marL="914400" marR="0" lvl="1" indent="-45720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3200" b="0" i="0" u="none" strike="noStrike" kern="1200" cap="none" spc="0" normalizeH="0" baseline="0" noProof="0" dirty="0">
                <a:ln>
                  <a:noFill/>
                </a:ln>
                <a:solidFill>
                  <a:srgbClr val="103255"/>
                </a:solidFill>
                <a:effectLst/>
                <a:uLnTx/>
                <a:uFillTx/>
                <a:latin typeface="Calibri" panose="020F0502020204030204"/>
                <a:ea typeface="+mn-ea"/>
                <a:cs typeface="+mn-cs"/>
              </a:rPr>
              <a:t>“Cripple,” “suffering from,” “crazy,” “handicapped,” the “R” word</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03255"/>
                </a:solidFill>
                <a:effectLst/>
                <a:uLnTx/>
                <a:uFillTx/>
                <a:latin typeface="Calibri" panose="020F0502020204030204"/>
                <a:ea typeface="+mn-ea"/>
                <a:cs typeface="+mn-cs"/>
              </a:rPr>
              <a:t>Learn from advocates about respectful language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03255"/>
                </a:solidFill>
                <a:effectLst/>
                <a:uLnTx/>
                <a:uFillTx/>
                <a:latin typeface="Calibri" panose="020F0502020204030204"/>
                <a:ea typeface="+mn-ea"/>
                <a:cs typeface="+mn-cs"/>
              </a:rPr>
              <a:t>When in doubt, ask the person</a:t>
            </a:r>
          </a:p>
        </p:txBody>
      </p:sp>
      <p:grpSp>
        <p:nvGrpSpPr>
          <p:cNvPr id="5" name="Group 4" descr="Give respect, get respect with two way arrows connecting both terms">
            <a:extLst>
              <a:ext uri="{FF2B5EF4-FFF2-40B4-BE49-F238E27FC236}">
                <a16:creationId xmlns:a16="http://schemas.microsoft.com/office/drawing/2014/main" id="{038C9CA3-2366-8A2F-6A4A-0CFA8B0B6BEA}"/>
              </a:ext>
            </a:extLst>
          </p:cNvPr>
          <p:cNvGrpSpPr/>
          <p:nvPr/>
        </p:nvGrpSpPr>
        <p:grpSpPr>
          <a:xfrm>
            <a:off x="7766522" y="2194907"/>
            <a:ext cx="4263220" cy="3761357"/>
            <a:chOff x="7766522" y="2194907"/>
            <a:chExt cx="4263220" cy="3761357"/>
          </a:xfrm>
        </p:grpSpPr>
        <p:sp>
          <p:nvSpPr>
            <p:cNvPr id="4" name="Rectangle 3">
              <a:extLst>
                <a:ext uri="{FF2B5EF4-FFF2-40B4-BE49-F238E27FC236}">
                  <a16:creationId xmlns:a16="http://schemas.microsoft.com/office/drawing/2014/main" id="{3F452E8F-4BB1-438D-ACCC-5625EF809AA6}"/>
                </a:ext>
              </a:extLst>
            </p:cNvPr>
            <p:cNvSpPr/>
            <p:nvPr/>
          </p:nvSpPr>
          <p:spPr>
            <a:xfrm>
              <a:off x="7766522" y="3467720"/>
              <a:ext cx="1284327" cy="107721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ln/>
                  <a:solidFill>
                    <a:srgbClr val="306E36"/>
                  </a:solidFill>
                  <a:latin typeface="Harlow Solid Italic" panose="04030604020F02020D02" pitchFamily="82" charset="0"/>
                </a:rPr>
                <a:t>g</a:t>
              </a:r>
              <a:r>
                <a:rPr lang="en-US" sz="3200" b="1" cap="none" spc="0" dirty="0">
                  <a:ln/>
                  <a:solidFill>
                    <a:srgbClr val="306E36"/>
                  </a:solidFill>
                  <a:effectLst/>
                  <a:latin typeface="Harlow Solid Italic" panose="04030604020F02020D02" pitchFamily="82" charset="0"/>
                </a:rPr>
                <a:t>ive </a:t>
              </a:r>
            </a:p>
            <a:p>
              <a:pPr algn="ctr"/>
              <a:r>
                <a:rPr lang="en-US" sz="3200" b="1" cap="none" spc="0" dirty="0">
                  <a:ln/>
                  <a:solidFill>
                    <a:srgbClr val="306E36"/>
                  </a:solidFill>
                  <a:effectLst/>
                  <a:latin typeface="Harlow Solid Italic" panose="04030604020F02020D02" pitchFamily="82" charset="0"/>
                </a:rPr>
                <a:t>respect</a:t>
              </a:r>
            </a:p>
          </p:txBody>
        </p:sp>
        <p:grpSp>
          <p:nvGrpSpPr>
            <p:cNvPr id="2" name="Group 1">
              <a:extLst>
                <a:ext uri="{FF2B5EF4-FFF2-40B4-BE49-F238E27FC236}">
                  <a16:creationId xmlns:a16="http://schemas.microsoft.com/office/drawing/2014/main" id="{B41F011B-22E6-4DA4-B6D8-87B90F2FEB62}"/>
                </a:ext>
              </a:extLst>
            </p:cNvPr>
            <p:cNvGrpSpPr/>
            <p:nvPr/>
          </p:nvGrpSpPr>
          <p:grpSpPr>
            <a:xfrm>
              <a:off x="8314418" y="2194907"/>
              <a:ext cx="3167428" cy="2468186"/>
              <a:chOff x="8041041" y="1819623"/>
              <a:chExt cx="3167428" cy="3007150"/>
            </a:xfrm>
          </p:grpSpPr>
          <p:sp>
            <p:nvSpPr>
              <p:cNvPr id="10" name="Arc 9">
                <a:extLst>
                  <a:ext uri="{FF2B5EF4-FFF2-40B4-BE49-F238E27FC236}">
                    <a16:creationId xmlns:a16="http://schemas.microsoft.com/office/drawing/2014/main" id="{A15CA02B-B715-4828-AE7C-92114DD49231}"/>
                  </a:ext>
                </a:extLst>
              </p:cNvPr>
              <p:cNvSpPr/>
              <p:nvPr/>
            </p:nvSpPr>
            <p:spPr>
              <a:xfrm>
                <a:off x="8135309" y="1819623"/>
                <a:ext cx="2978892" cy="3007150"/>
              </a:xfrm>
              <a:prstGeom prst="arc">
                <a:avLst>
                  <a:gd name="adj1" fmla="val 10951231"/>
                  <a:gd name="adj2" fmla="val 0"/>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977C04-B091-4D10-AA1B-89D992926AC5}"/>
                  </a:ext>
                </a:extLst>
              </p:cNvPr>
              <p:cNvSpPr/>
              <p:nvPr/>
            </p:nvSpPr>
            <p:spPr>
              <a:xfrm rot="10800000">
                <a:off x="11019933" y="3322478"/>
                <a:ext cx="188536" cy="105802"/>
              </a:xfrm>
              <a:prstGeom prst="triangle">
                <a:avLst/>
              </a:prstGeom>
              <a:solidFill>
                <a:srgbClr val="5F0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2FE5D240-9570-4222-819E-5F34F2DEA8D1}"/>
                  </a:ext>
                </a:extLst>
              </p:cNvPr>
              <p:cNvSpPr/>
              <p:nvPr/>
            </p:nvSpPr>
            <p:spPr>
              <a:xfrm rot="10800000">
                <a:off x="8041041" y="3264572"/>
                <a:ext cx="188536" cy="105802"/>
              </a:xfrm>
              <a:prstGeom prst="triangle">
                <a:avLst/>
              </a:prstGeom>
              <a:solidFill>
                <a:srgbClr val="5F0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03C5C67-73E2-405A-A0EB-9A669FDF25B2}"/>
                </a:ext>
              </a:extLst>
            </p:cNvPr>
            <p:cNvSpPr/>
            <p:nvPr/>
          </p:nvSpPr>
          <p:spPr>
            <a:xfrm>
              <a:off x="10745416" y="3550561"/>
              <a:ext cx="1284326" cy="107721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ln/>
                  <a:solidFill>
                    <a:srgbClr val="306E36"/>
                  </a:solidFill>
                  <a:latin typeface="Harlow Solid Italic" panose="04030604020F02020D02" pitchFamily="82" charset="0"/>
                </a:rPr>
                <a:t>get</a:t>
              </a:r>
              <a:r>
                <a:rPr lang="en-US" sz="3200" b="1" cap="none" spc="0" dirty="0">
                  <a:ln/>
                  <a:solidFill>
                    <a:srgbClr val="306E36"/>
                  </a:solidFill>
                  <a:effectLst/>
                  <a:latin typeface="Harlow Solid Italic" panose="04030604020F02020D02" pitchFamily="82" charset="0"/>
                </a:rPr>
                <a:t> </a:t>
              </a:r>
            </a:p>
            <a:p>
              <a:pPr algn="ctr"/>
              <a:r>
                <a:rPr lang="en-US" sz="3200" b="1" cap="none" spc="0" dirty="0">
                  <a:ln/>
                  <a:solidFill>
                    <a:srgbClr val="306E36"/>
                  </a:solidFill>
                  <a:effectLst/>
                  <a:latin typeface="Harlow Solid Italic" panose="04030604020F02020D02" pitchFamily="82" charset="0"/>
                </a:rPr>
                <a:t>respect</a:t>
              </a:r>
            </a:p>
          </p:txBody>
        </p:sp>
        <p:grpSp>
          <p:nvGrpSpPr>
            <p:cNvPr id="17" name="Group 16">
              <a:extLst>
                <a:ext uri="{FF2B5EF4-FFF2-40B4-BE49-F238E27FC236}">
                  <a16:creationId xmlns:a16="http://schemas.microsoft.com/office/drawing/2014/main" id="{1CD78D8A-FC58-40B6-8CF6-08F321C0274C}"/>
                </a:ext>
              </a:extLst>
            </p:cNvPr>
            <p:cNvGrpSpPr/>
            <p:nvPr/>
          </p:nvGrpSpPr>
          <p:grpSpPr>
            <a:xfrm rot="10800000">
              <a:off x="8304979" y="3488078"/>
              <a:ext cx="3167428" cy="2468186"/>
              <a:chOff x="8041041" y="1819623"/>
              <a:chExt cx="3167428" cy="3007150"/>
            </a:xfrm>
          </p:grpSpPr>
          <p:sp>
            <p:nvSpPr>
              <p:cNvPr id="18" name="Arc 17">
                <a:extLst>
                  <a:ext uri="{FF2B5EF4-FFF2-40B4-BE49-F238E27FC236}">
                    <a16:creationId xmlns:a16="http://schemas.microsoft.com/office/drawing/2014/main" id="{2D30DB4B-0652-4ADC-8851-BE5D6B58ACB6}"/>
                  </a:ext>
                </a:extLst>
              </p:cNvPr>
              <p:cNvSpPr/>
              <p:nvPr/>
            </p:nvSpPr>
            <p:spPr>
              <a:xfrm>
                <a:off x="8135309" y="1819623"/>
                <a:ext cx="2978892" cy="3007150"/>
              </a:xfrm>
              <a:prstGeom prst="arc">
                <a:avLst>
                  <a:gd name="adj1" fmla="val 10951231"/>
                  <a:gd name="adj2" fmla="val 0"/>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CCE3283C-9EDC-4BAA-B692-38D48514DF48}"/>
                  </a:ext>
                </a:extLst>
              </p:cNvPr>
              <p:cNvSpPr/>
              <p:nvPr/>
            </p:nvSpPr>
            <p:spPr>
              <a:xfrm rot="10800000">
                <a:off x="11019933" y="3322478"/>
                <a:ext cx="188536" cy="105802"/>
              </a:xfrm>
              <a:prstGeom prst="triangle">
                <a:avLst/>
              </a:prstGeom>
              <a:solidFill>
                <a:srgbClr val="5F0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506B58B3-C48D-4239-9908-E9A9ED954370}"/>
                  </a:ext>
                </a:extLst>
              </p:cNvPr>
              <p:cNvSpPr/>
              <p:nvPr/>
            </p:nvSpPr>
            <p:spPr>
              <a:xfrm rot="10800000">
                <a:off x="8041041" y="3264572"/>
                <a:ext cx="188536" cy="105802"/>
              </a:xfrm>
              <a:prstGeom prst="triangle">
                <a:avLst/>
              </a:prstGeom>
              <a:solidFill>
                <a:srgbClr val="5F0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558350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8E19CE-B238-4577-B0DB-4E7E7624B0E8}"/>
              </a:ext>
            </a:extLst>
          </p:cNvPr>
          <p:cNvSpPr>
            <a:spLocks noGrp="1"/>
          </p:cNvSpPr>
          <p:nvPr>
            <p:ph type="title"/>
          </p:nvPr>
        </p:nvSpPr>
        <p:spPr/>
        <p:txBody>
          <a:bodyPr>
            <a:noAutofit/>
          </a:bodyPr>
          <a:lstStyle/>
          <a:p>
            <a:r>
              <a:rPr kumimoji="0" lang="en-US" sz="4800" b="1" i="0" u="none" strike="noStrike" kern="1200" cap="none" spc="0" normalizeH="0" baseline="0" noProof="0" dirty="0">
                <a:ln>
                  <a:noFill/>
                </a:ln>
                <a:solidFill>
                  <a:prstClr val="white"/>
                </a:solidFill>
                <a:effectLst/>
                <a:uLnTx/>
                <a:uFillTx/>
                <a:latin typeface="Calibri" panose="020F0502020204030204"/>
                <a:ea typeface="+mj-ea"/>
                <a:cs typeface="+mj-cs"/>
              </a:rPr>
              <a:t>Principles of Recovery</a:t>
            </a:r>
            <a:endParaRPr lang="en-US" dirty="0"/>
          </a:p>
        </p:txBody>
      </p:sp>
      <p:sp>
        <p:nvSpPr>
          <p:cNvPr id="6" name="Content Placeholder 5">
            <a:extLst>
              <a:ext uri="{FF2B5EF4-FFF2-40B4-BE49-F238E27FC236}">
                <a16:creationId xmlns:a16="http://schemas.microsoft.com/office/drawing/2014/main" id="{7AF56073-CD47-277E-5CFD-4FBD560FDDAE}"/>
              </a:ext>
            </a:extLst>
          </p:cNvPr>
          <p:cNvSpPr>
            <a:spLocks noGrp="1"/>
          </p:cNvSpPr>
          <p:nvPr>
            <p:ph idx="1"/>
          </p:nvPr>
        </p:nvSpPr>
        <p:spPr>
          <a:xfrm>
            <a:off x="592214" y="1325948"/>
            <a:ext cx="11007571" cy="373440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70AD47">
                      <a:lumMod val="75000"/>
                    </a:srgbClr>
                  </a:solidFill>
                  <a:prstDash val="solid"/>
                </a:ln>
                <a:solidFill>
                  <a:srgbClr val="70AD47">
                    <a:lumMod val="60000"/>
                    <a:lumOff val="40000"/>
                  </a:srgbClr>
                </a:solidFill>
                <a:effectLst/>
                <a:uLnTx/>
                <a:uFillTx/>
                <a:latin typeface="Calibri" panose="020F0502020204030204"/>
                <a:ea typeface="+mn-ea"/>
                <a:cs typeface="+mn-cs"/>
              </a:rPr>
              <a:t>Hope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70AD47">
                      <a:lumMod val="75000"/>
                    </a:srgbClr>
                  </a:solidFill>
                  <a:prstDash val="solid"/>
                </a:ln>
                <a:solidFill>
                  <a:srgbClr val="70AD47">
                    <a:lumMod val="60000"/>
                    <a:lumOff val="40000"/>
                  </a:srgbClr>
                </a:solidFill>
                <a:effectLst/>
                <a:uLnTx/>
                <a:uFillTx/>
                <a:latin typeface="Calibri" panose="020F0502020204030204"/>
                <a:ea typeface="+mn-ea"/>
                <a:cs typeface="+mn-cs"/>
              </a:rPr>
              <a:t>Choice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70AD47">
                      <a:lumMod val="75000"/>
                    </a:srgbClr>
                  </a:solidFill>
                  <a:prstDash val="solid"/>
                </a:ln>
                <a:solidFill>
                  <a:srgbClr val="70AD47">
                    <a:lumMod val="60000"/>
                    <a:lumOff val="40000"/>
                  </a:srgbClr>
                </a:solidFill>
                <a:effectLst/>
                <a:uLnTx/>
                <a:uFillTx/>
                <a:latin typeface="Calibri" panose="020F0502020204030204"/>
                <a:ea typeface="+mn-ea"/>
                <a:cs typeface="+mn-cs"/>
              </a:rPr>
              <a:t>Respect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70AD47">
                      <a:lumMod val="75000"/>
                    </a:srgbClr>
                  </a:solidFill>
                  <a:prstDash val="solid"/>
                </a:ln>
                <a:solidFill>
                  <a:srgbClr val="70AD47">
                    <a:lumMod val="60000"/>
                    <a:lumOff val="40000"/>
                  </a:srgbClr>
                </a:solidFill>
                <a:effectLst/>
                <a:uLnTx/>
                <a:uFillTx/>
                <a:latin typeface="Calibri" panose="020F0502020204030204"/>
                <a:ea typeface="+mn-ea"/>
                <a:cs typeface="+mn-cs"/>
              </a:rPr>
              <a:t>Abolish Stigma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70AD47">
                      <a:lumMod val="75000"/>
                    </a:srgbClr>
                  </a:solidFill>
                  <a:prstDash val="solid"/>
                </a:ln>
                <a:solidFill>
                  <a:srgbClr val="70AD47">
                    <a:lumMod val="60000"/>
                    <a:lumOff val="40000"/>
                  </a:srgbClr>
                </a:solidFill>
                <a:effectLst/>
                <a:uLnTx/>
                <a:uFillTx/>
                <a:latin typeface="Calibri" panose="020F0502020204030204"/>
                <a:ea typeface="+mn-ea"/>
                <a:cs typeface="+mn-cs"/>
              </a:rPr>
              <a:t>Person-First Language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70AD47">
                      <a:lumMod val="75000"/>
                    </a:srgbClr>
                  </a:solidFill>
                  <a:prstDash val="solid"/>
                </a:ln>
                <a:solidFill>
                  <a:srgbClr val="70AD47">
                    <a:lumMod val="60000"/>
                    <a:lumOff val="40000"/>
                  </a:srgbClr>
                </a:solidFill>
                <a:effectLst/>
                <a:uLnTx/>
                <a:uFillTx/>
                <a:latin typeface="Calibri" panose="020F0502020204030204"/>
                <a:ea typeface="+mn-ea"/>
                <a:cs typeface="+mn-cs"/>
              </a:rPr>
              <a:t>Celebrate Diversity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w="22225">
                  <a:solidFill>
                    <a:srgbClr val="70AD47">
                      <a:lumMod val="75000"/>
                    </a:srgbClr>
                  </a:solidFill>
                  <a:prstDash val="solid"/>
                </a:ln>
                <a:solidFill>
                  <a:srgbClr val="70AD47">
                    <a:lumMod val="60000"/>
                    <a:lumOff val="40000"/>
                  </a:srgbClr>
                </a:solidFill>
                <a:effectLst/>
                <a:uLnTx/>
                <a:uFillTx/>
                <a:latin typeface="Calibri" panose="020F0502020204030204"/>
                <a:ea typeface="+mn-ea"/>
                <a:cs typeface="+mn-cs"/>
              </a:rPr>
              <a:t>Recovery is Possible</a:t>
            </a:r>
          </a:p>
        </p:txBody>
      </p:sp>
      <p:sp>
        <p:nvSpPr>
          <p:cNvPr id="7" name="Thought Bubble: Cloud 6" descr="Questions and Answers">
            <a:extLst>
              <a:ext uri="{FF2B5EF4-FFF2-40B4-BE49-F238E27FC236}">
                <a16:creationId xmlns:a16="http://schemas.microsoft.com/office/drawing/2014/main" id="{E0822AE4-28D8-72E1-C6E8-C205119EB86E}"/>
              </a:ext>
            </a:extLst>
          </p:cNvPr>
          <p:cNvSpPr/>
          <p:nvPr/>
        </p:nvSpPr>
        <p:spPr>
          <a:xfrm>
            <a:off x="159779" y="6226175"/>
            <a:ext cx="864870" cy="533400"/>
          </a:xfrm>
          <a:prstGeom prst="cloudCallout">
            <a:avLst>
              <a:gd name="adj1" fmla="val 58167"/>
              <a:gd name="adj2" fmla="val 40033"/>
            </a:avLst>
          </a:prstGeom>
          <a:solidFill>
            <a:srgbClr val="FFF7DD"/>
          </a:solidFill>
          <a:ln w="19050">
            <a:solidFill>
              <a:srgbClr val="0E325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b="1">
                <a:solidFill>
                  <a:srgbClr val="0E3255"/>
                </a:solidFill>
                <a:effectLst/>
                <a:ea typeface="Calibri" panose="020F0502020204030204" pitchFamily="34" charset="0"/>
                <a:cs typeface="Times New Roman" panose="02020603050405020304" pitchFamily="18" charset="0"/>
              </a:rPr>
              <a:t>Q&amp;A</a:t>
            </a:r>
            <a:endParaRPr lang="en-US" sz="11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4223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CA6AD8-A889-06E0-2030-A133C7CD11B5}"/>
              </a:ext>
            </a:extLst>
          </p:cNvPr>
          <p:cNvSpPr>
            <a:spLocks noGrp="1"/>
          </p:cNvSpPr>
          <p:nvPr>
            <p:ph type="title"/>
          </p:nvPr>
        </p:nvSpPr>
        <p:spPr/>
        <p:txBody>
          <a:bodyPr>
            <a:noAutofit/>
          </a:bodyPr>
          <a:lstStyle/>
          <a:p>
            <a:r>
              <a:rPr kumimoji="0" lang="en-US" sz="4800" b="1" i="0" u="none" strike="noStrike" kern="1200" cap="none" spc="0" normalizeH="0" baseline="0" noProof="0" dirty="0">
                <a:ln>
                  <a:noFill/>
                </a:ln>
                <a:solidFill>
                  <a:srgbClr val="FFFFFF"/>
                </a:solidFill>
                <a:effectLst/>
                <a:uLnTx/>
                <a:uFillTx/>
                <a:latin typeface="Calibri" panose="020F0502020204030204"/>
                <a:ea typeface="+mj-ea"/>
                <a:cs typeface="+mj-cs"/>
              </a:rPr>
              <a:t>Module Overview</a:t>
            </a:r>
            <a:endParaRPr lang="en-US" sz="4800" dirty="0"/>
          </a:p>
        </p:txBody>
      </p:sp>
      <p:sp>
        <p:nvSpPr>
          <p:cNvPr id="6" name="Content Placeholder 5">
            <a:extLst>
              <a:ext uri="{FF2B5EF4-FFF2-40B4-BE49-F238E27FC236}">
                <a16:creationId xmlns:a16="http://schemas.microsoft.com/office/drawing/2014/main" id="{49FB9BE2-C1EC-074D-77F9-7843558D09FD}"/>
              </a:ext>
            </a:extLst>
          </p:cNvPr>
          <p:cNvSpPr>
            <a:spLocks noGrp="1"/>
          </p:cNvSpPr>
          <p:nvPr>
            <p:ph idx="1"/>
          </p:nvPr>
        </p:nvSpPr>
        <p:spPr>
          <a:xfrm>
            <a:off x="4292600" y="1687898"/>
            <a:ext cx="7307185" cy="3734406"/>
          </a:xfrm>
        </p:spPr>
        <p:txBody>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103255"/>
                </a:solidFill>
                <a:effectLst/>
                <a:uLnTx/>
                <a:uFillTx/>
                <a:latin typeface="Calibri" panose="020F0502020204030204"/>
                <a:ea typeface="+mn-ea"/>
                <a:cs typeface="+mn-cs"/>
              </a:rPr>
              <a:t>Perceptions and Attitudes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103255"/>
                </a:solidFill>
                <a:effectLst/>
                <a:uLnTx/>
                <a:uFillTx/>
                <a:latin typeface="Calibri" panose="020F0502020204030204"/>
                <a:ea typeface="+mn-ea"/>
                <a:cs typeface="+mn-cs"/>
              </a:rPr>
              <a:t>Understanding Disability</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103255"/>
                </a:solidFill>
                <a:effectLst/>
                <a:uLnTx/>
                <a:uFillTx/>
                <a:latin typeface="Calibri" panose="020F0502020204030204"/>
                <a:ea typeface="+mn-ea"/>
                <a:cs typeface="+mn-cs"/>
              </a:rPr>
              <a:t>Principles of Recovery</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103255"/>
                </a:solidFill>
                <a:effectLst/>
                <a:uLnTx/>
                <a:uFillTx/>
                <a:latin typeface="Calibri" panose="020F0502020204030204"/>
                <a:ea typeface="+mn-ea"/>
                <a:cs typeface="+mn-cs"/>
              </a:rPr>
              <a:t>Disability Community Values and Culture</a:t>
            </a:r>
          </a:p>
        </p:txBody>
      </p:sp>
      <p:grpSp>
        <p:nvGrpSpPr>
          <p:cNvPr id="7" name="Group 6">
            <a:extLst>
              <a:ext uri="{FF2B5EF4-FFF2-40B4-BE49-F238E27FC236}">
                <a16:creationId xmlns:a16="http://schemas.microsoft.com/office/drawing/2014/main" id="{3447E139-314F-F597-BC76-4CB21D024E4F}"/>
              </a:ext>
              <a:ext uri="{C183D7F6-B498-43B3-948B-1728B52AA6E4}">
                <adec:decorative xmlns:adec="http://schemas.microsoft.com/office/drawing/2017/decorative" val="1"/>
              </a:ext>
            </a:extLst>
          </p:cNvPr>
          <p:cNvGrpSpPr/>
          <p:nvPr/>
        </p:nvGrpSpPr>
        <p:grpSpPr>
          <a:xfrm>
            <a:off x="3786873" y="1143001"/>
            <a:ext cx="141307" cy="5229455"/>
            <a:chOff x="4289290" y="850837"/>
            <a:chExt cx="141307" cy="5229455"/>
          </a:xfrm>
        </p:grpSpPr>
        <p:cxnSp>
          <p:nvCxnSpPr>
            <p:cNvPr id="10" name="Straight Connector 9">
              <a:extLst>
                <a:ext uri="{FF2B5EF4-FFF2-40B4-BE49-F238E27FC236}">
                  <a16:creationId xmlns:a16="http://schemas.microsoft.com/office/drawing/2014/main" id="{3E830EC0-5A13-701C-8D63-5B39BF1C86AD}"/>
                </a:ext>
              </a:extLst>
            </p:cNvPr>
            <p:cNvCxnSpPr/>
            <p:nvPr/>
          </p:nvCxnSpPr>
          <p:spPr>
            <a:xfrm rot="5400000">
              <a:off x="1785294" y="3421587"/>
              <a:ext cx="5141499" cy="0"/>
            </a:xfrm>
            <a:prstGeom prst="line">
              <a:avLst/>
            </a:prstGeom>
            <a:solidFill>
              <a:srgbClr val="103255"/>
            </a:solidFill>
            <a:ln w="28575">
              <a:solidFill>
                <a:srgbClr val="103255"/>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FF1F71E-28F1-2003-E86F-D3078E3892C5}"/>
                </a:ext>
              </a:extLst>
            </p:cNvPr>
            <p:cNvSpPr/>
            <p:nvPr/>
          </p:nvSpPr>
          <p:spPr>
            <a:xfrm rot="5400000">
              <a:off x="4292160" y="5941855"/>
              <a:ext cx="135567" cy="141307"/>
            </a:xfrm>
            <a:prstGeom prst="rect">
              <a:avLst/>
            </a:prstGeom>
            <a:solidFill>
              <a:srgbClr val="103255"/>
            </a:solidFill>
            <a:ln>
              <a:solidFill>
                <a:srgbClr val="1032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Graphic 11">
            <a:extLst>
              <a:ext uri="{FF2B5EF4-FFF2-40B4-BE49-F238E27FC236}">
                <a16:creationId xmlns:a16="http://schemas.microsoft.com/office/drawing/2014/main" id="{23A3EC52-2F39-82D6-6B52-B3B12E79EAB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590674"/>
            <a:ext cx="4124325" cy="4124325"/>
          </a:xfrm>
          <a:prstGeom prst="rect">
            <a:avLst/>
          </a:prstGeom>
        </p:spPr>
      </p:pic>
    </p:spTree>
    <p:extLst>
      <p:ext uri="{BB962C8B-B14F-4D97-AF65-F5344CB8AC3E}">
        <p14:creationId xmlns:p14="http://schemas.microsoft.com/office/powerpoint/2010/main" val="636001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E51417-58B7-40C9-8E7F-66994C633656}"/>
              </a:ext>
            </a:extLst>
          </p:cNvPr>
          <p:cNvSpPr>
            <a:spLocks noGrp="1"/>
          </p:cNvSpPr>
          <p:nvPr>
            <p:ph type="title"/>
          </p:nvPr>
        </p:nvSpPr>
        <p:spPr/>
        <p:txBody>
          <a:bodyPr>
            <a:noAutofit/>
          </a:bodyPr>
          <a:lstStyle/>
          <a:p>
            <a:r>
              <a:rPr kumimoji="0" lang="en-US" b="1" i="0" u="none" strike="noStrike" kern="1200" cap="none" spc="0" normalizeH="0" baseline="0" noProof="0" dirty="0">
                <a:ln>
                  <a:noFill/>
                </a:ln>
                <a:solidFill>
                  <a:srgbClr val="FFFFFF"/>
                </a:solidFill>
                <a:effectLst/>
                <a:uLnTx/>
                <a:uFillTx/>
                <a:latin typeface="Calibri" panose="020F0502020204030204"/>
                <a:ea typeface="+mj-ea"/>
                <a:cs typeface="Segoe UI" panose="020B0502040204020203" pitchFamily="34" charset="0"/>
              </a:rPr>
              <a:t>Disability Culture and Community</a:t>
            </a:r>
            <a:endParaRPr lang="en-US" dirty="0"/>
          </a:p>
        </p:txBody>
      </p:sp>
      <p:grpSp>
        <p:nvGrpSpPr>
          <p:cNvPr id="2" name="Group 1" descr="A word map surrounding the word &quot;Social Inclusion&quot;: community, accepted, voice, interaction, acknowledged, normal, confidence, empowered.">
            <a:extLst>
              <a:ext uri="{FF2B5EF4-FFF2-40B4-BE49-F238E27FC236}">
                <a16:creationId xmlns:a16="http://schemas.microsoft.com/office/drawing/2014/main" id="{18397F43-FE13-6CD0-C5F1-D590951509D4}"/>
              </a:ext>
            </a:extLst>
          </p:cNvPr>
          <p:cNvGrpSpPr/>
          <p:nvPr/>
        </p:nvGrpSpPr>
        <p:grpSpPr>
          <a:xfrm>
            <a:off x="0" y="1536830"/>
            <a:ext cx="5959828" cy="5321169"/>
            <a:chOff x="0" y="1536830"/>
            <a:chExt cx="5959828" cy="5321169"/>
          </a:xfrm>
        </p:grpSpPr>
        <p:sp>
          <p:nvSpPr>
            <p:cNvPr id="5" name="Rectangle 4">
              <a:extLst>
                <a:ext uri="{FF2B5EF4-FFF2-40B4-BE49-F238E27FC236}">
                  <a16:creationId xmlns:a16="http://schemas.microsoft.com/office/drawing/2014/main" id="{883469D9-0B7C-4085-9066-867AAD796DB6}"/>
                </a:ext>
              </a:extLst>
            </p:cNvPr>
            <p:cNvSpPr/>
            <p:nvPr/>
          </p:nvSpPr>
          <p:spPr>
            <a:xfrm>
              <a:off x="230087" y="3429000"/>
              <a:ext cx="5677260"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SOCIAL-INCLUSION</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7" name="Rectangle 6">
              <a:extLst>
                <a:ext uri="{FF2B5EF4-FFF2-40B4-BE49-F238E27FC236}">
                  <a16:creationId xmlns:a16="http://schemas.microsoft.com/office/drawing/2014/main" id="{DA5355B5-E479-47BD-8110-7C3D725AFCBA}"/>
                </a:ext>
              </a:extLst>
            </p:cNvPr>
            <p:cNvSpPr/>
            <p:nvPr/>
          </p:nvSpPr>
          <p:spPr>
            <a:xfrm>
              <a:off x="3452283" y="3998387"/>
              <a:ext cx="1715534" cy="707886"/>
            </a:xfrm>
            <a:prstGeom prst="rect">
              <a:avLst/>
            </a:prstGeom>
            <a:noFill/>
          </p:spPr>
          <p:txBody>
            <a:bodyPr wrap="none" lIns="91440" tIns="45720" rIns="91440" bIns="45720">
              <a:spAutoFit/>
            </a:bodyPr>
            <a:lstStyle/>
            <a:p>
              <a:pPr algn="ctr"/>
              <a:r>
                <a:rPr lang="en-US" sz="4000" b="1" dirty="0">
                  <a:ln w="12700">
                    <a:solidFill>
                      <a:schemeClr val="accent5"/>
                    </a:solidFill>
                    <a:prstDash val="solid"/>
                  </a:ln>
                  <a:pattFill prst="ltDnDiag">
                    <a:fgClr>
                      <a:schemeClr val="accent5">
                        <a:lumMod val="60000"/>
                        <a:lumOff val="40000"/>
                      </a:schemeClr>
                    </a:fgClr>
                    <a:bgClr>
                      <a:schemeClr val="bg1"/>
                    </a:bgClr>
                  </a:pattFill>
                </a:rPr>
                <a:t>normal</a:t>
              </a:r>
              <a:endParaRPr lang="en-US" sz="40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8" name="Rectangle 7">
              <a:extLst>
                <a:ext uri="{FF2B5EF4-FFF2-40B4-BE49-F238E27FC236}">
                  <a16:creationId xmlns:a16="http://schemas.microsoft.com/office/drawing/2014/main" id="{18FC9600-584C-46DF-84F7-907E28292128}"/>
                </a:ext>
              </a:extLst>
            </p:cNvPr>
            <p:cNvSpPr/>
            <p:nvPr/>
          </p:nvSpPr>
          <p:spPr>
            <a:xfrm>
              <a:off x="0" y="3998387"/>
              <a:ext cx="3263907" cy="707886"/>
            </a:xfrm>
            <a:prstGeom prst="rect">
              <a:avLst/>
            </a:prstGeom>
            <a:noFill/>
          </p:spPr>
          <p:txBody>
            <a:bodyPr wrap="none" lIns="91440" tIns="45720" rIns="91440" bIns="45720">
              <a:spAutoFit/>
            </a:bodyPr>
            <a:lstStyle/>
            <a:p>
              <a:pPr algn="ctr"/>
              <a:r>
                <a:rPr lang="en-US" sz="4000" b="1" dirty="0">
                  <a:ln w="12700">
                    <a:solidFill>
                      <a:schemeClr val="accent5"/>
                    </a:solidFill>
                    <a:prstDash val="solid"/>
                  </a:ln>
                  <a:solidFill>
                    <a:schemeClr val="accent4">
                      <a:lumMod val="60000"/>
                      <a:lumOff val="40000"/>
                    </a:schemeClr>
                  </a:solidFill>
                </a:rPr>
                <a:t>acknowledged</a:t>
              </a:r>
              <a:endParaRPr lang="en-US" sz="4000" b="1" cap="none" spc="0" dirty="0">
                <a:ln w="12700">
                  <a:solidFill>
                    <a:schemeClr val="accent5"/>
                  </a:solidFill>
                  <a:prstDash val="solid"/>
                </a:ln>
                <a:solidFill>
                  <a:schemeClr val="accent4">
                    <a:lumMod val="60000"/>
                    <a:lumOff val="40000"/>
                  </a:schemeClr>
                </a:solidFill>
                <a:effectLst/>
              </a:endParaRPr>
            </a:p>
          </p:txBody>
        </p:sp>
        <p:sp>
          <p:nvSpPr>
            <p:cNvPr id="9" name="Rectangle 8">
              <a:extLst>
                <a:ext uri="{FF2B5EF4-FFF2-40B4-BE49-F238E27FC236}">
                  <a16:creationId xmlns:a16="http://schemas.microsoft.com/office/drawing/2014/main" id="{0C041236-5C03-4288-BD6B-D1920A3ED76F}"/>
                </a:ext>
              </a:extLst>
            </p:cNvPr>
            <p:cNvSpPr/>
            <p:nvPr/>
          </p:nvSpPr>
          <p:spPr>
            <a:xfrm rot="16200000">
              <a:off x="3978060" y="5125923"/>
              <a:ext cx="2756267" cy="707886"/>
            </a:xfrm>
            <a:prstGeom prst="rect">
              <a:avLst/>
            </a:prstGeom>
            <a:noFill/>
          </p:spPr>
          <p:txBody>
            <a:bodyPr wrap="none" lIns="91440" tIns="45720" rIns="91440" bIns="45720">
              <a:spAutoFit/>
            </a:bodyPr>
            <a:lstStyle/>
            <a:p>
              <a:pPr algn="ctr"/>
              <a:r>
                <a:rPr lang="en-US" sz="4000" b="1" cap="none" spc="0" dirty="0">
                  <a:ln w="6600">
                    <a:solidFill>
                      <a:srgbClr val="FFC000"/>
                    </a:solidFill>
                    <a:prstDash val="solid"/>
                  </a:ln>
                  <a:solidFill>
                    <a:srgbClr val="FFFFFF"/>
                  </a:solidFill>
                  <a:effectLst>
                    <a:glow rad="63500">
                      <a:schemeClr val="accent5">
                        <a:alpha val="40000"/>
                      </a:schemeClr>
                    </a:glow>
                    <a:outerShdw dist="38100" dir="2700000" algn="tl" rotWithShape="0">
                      <a:schemeClr val="accent2"/>
                    </a:outerShdw>
                  </a:effectLst>
                </a:rPr>
                <a:t>empowered</a:t>
              </a:r>
            </a:p>
          </p:txBody>
        </p:sp>
        <p:sp>
          <p:nvSpPr>
            <p:cNvPr id="10" name="Rectangle 9">
              <a:extLst>
                <a:ext uri="{FF2B5EF4-FFF2-40B4-BE49-F238E27FC236}">
                  <a16:creationId xmlns:a16="http://schemas.microsoft.com/office/drawing/2014/main" id="{8FC685B2-E9B8-4CEA-AE60-55A3600B95AD}"/>
                </a:ext>
              </a:extLst>
            </p:cNvPr>
            <p:cNvSpPr/>
            <p:nvPr/>
          </p:nvSpPr>
          <p:spPr>
            <a:xfrm rot="16200000">
              <a:off x="1636723" y="2260939"/>
              <a:ext cx="2156103" cy="707886"/>
            </a:xfrm>
            <a:prstGeom prst="rect">
              <a:avLst/>
            </a:prstGeom>
            <a:noFill/>
          </p:spPr>
          <p:txBody>
            <a:bodyPr wrap="none" lIns="91440" tIns="45720" rIns="91440" bIns="45720">
              <a:spAutoFit/>
            </a:bodyPr>
            <a:lstStyle/>
            <a:p>
              <a:pPr algn="ctr"/>
              <a:r>
                <a:rPr lang="en-US" sz="4000" b="1" cap="none" spc="50" dirty="0">
                  <a:ln w="0"/>
                  <a:solidFill>
                    <a:schemeClr val="bg2"/>
                  </a:solidFill>
                  <a:effectLst>
                    <a:innerShdw blurRad="63500" dist="50800" dir="13500000">
                      <a:srgbClr val="000000">
                        <a:alpha val="50000"/>
                      </a:srgbClr>
                    </a:innerShdw>
                  </a:effectLst>
                </a:rPr>
                <a:t>accepted</a:t>
              </a:r>
            </a:p>
          </p:txBody>
        </p:sp>
        <p:sp>
          <p:nvSpPr>
            <p:cNvPr id="11" name="Rectangle 10">
              <a:extLst>
                <a:ext uri="{FF2B5EF4-FFF2-40B4-BE49-F238E27FC236}">
                  <a16:creationId xmlns:a16="http://schemas.microsoft.com/office/drawing/2014/main" id="{2E69DF89-10BB-4212-8486-2A29BD07C71D}"/>
                </a:ext>
              </a:extLst>
            </p:cNvPr>
            <p:cNvSpPr/>
            <p:nvPr/>
          </p:nvSpPr>
          <p:spPr>
            <a:xfrm>
              <a:off x="3452283" y="3075057"/>
              <a:ext cx="2507545" cy="707886"/>
            </a:xfrm>
            <a:prstGeom prst="rect">
              <a:avLst/>
            </a:prstGeom>
            <a:noFill/>
          </p:spPr>
          <p:txBody>
            <a:bodyPr wrap="none" lIns="91440" tIns="45720" rIns="91440" bIns="45720">
              <a:spAutoFit/>
            </a:bodyPr>
            <a:lstStyle/>
            <a:p>
              <a:pPr algn="ctr"/>
              <a:r>
                <a:rPr lang="en-US" sz="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interaction</a:t>
              </a:r>
            </a:p>
          </p:txBody>
        </p:sp>
        <p:sp>
          <p:nvSpPr>
            <p:cNvPr id="12" name="Rectangle 11">
              <a:extLst>
                <a:ext uri="{FF2B5EF4-FFF2-40B4-BE49-F238E27FC236}">
                  <a16:creationId xmlns:a16="http://schemas.microsoft.com/office/drawing/2014/main" id="{BEC4B7DB-2047-4DD1-9650-75C5C235B2B8}"/>
                </a:ext>
              </a:extLst>
            </p:cNvPr>
            <p:cNvSpPr/>
            <p:nvPr/>
          </p:nvSpPr>
          <p:spPr>
            <a:xfrm rot="16200000">
              <a:off x="2100780" y="4984249"/>
              <a:ext cx="2472920" cy="707886"/>
            </a:xfrm>
            <a:prstGeom prst="rect">
              <a:avLst/>
            </a:prstGeom>
            <a:noFill/>
          </p:spPr>
          <p:txBody>
            <a:bodyPr wrap="none" lIns="91440" tIns="45720" rIns="91440" bIns="45720">
              <a:spAutoFit/>
              <a:scene3d>
                <a:camera prst="orthographicFront"/>
                <a:lightRig rig="threePt" dir="t"/>
              </a:scene3d>
              <a:sp3d extrusionH="57150">
                <a:bevelT w="38100" h="38100" prst="relaxedInset"/>
              </a:sp3d>
            </a:bodyPr>
            <a:lstStyle/>
            <a:p>
              <a:pPr algn="ctr"/>
              <a:r>
                <a:rPr lang="en-US" sz="4000" b="0" cap="none" spc="0" dirty="0">
                  <a:ln w="0"/>
                  <a:solidFill>
                    <a:schemeClr val="accent6">
                      <a:lumMod val="40000"/>
                      <a:lumOff val="60000"/>
                    </a:schemeClr>
                  </a:solidFill>
                  <a:effectLst/>
                </a:rPr>
                <a:t>confidence</a:t>
              </a:r>
            </a:p>
          </p:txBody>
        </p:sp>
        <p:sp>
          <p:nvSpPr>
            <p:cNvPr id="13" name="Rectangle 12">
              <a:extLst>
                <a:ext uri="{FF2B5EF4-FFF2-40B4-BE49-F238E27FC236}">
                  <a16:creationId xmlns:a16="http://schemas.microsoft.com/office/drawing/2014/main" id="{3C20464B-7C87-4609-B908-FA0840F3F536}"/>
                </a:ext>
              </a:extLst>
            </p:cNvPr>
            <p:cNvSpPr/>
            <p:nvPr/>
          </p:nvSpPr>
          <p:spPr>
            <a:xfrm>
              <a:off x="0" y="3023942"/>
              <a:ext cx="2605906"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dirty="0">
                  <a:ln/>
                  <a:solidFill>
                    <a:schemeClr val="accent5">
                      <a:lumMod val="40000"/>
                      <a:lumOff val="60000"/>
                    </a:schemeClr>
                  </a:solidFill>
                  <a:effectLst>
                    <a:outerShdw blurRad="50800" dist="38100" dir="5400000" algn="t" rotWithShape="0">
                      <a:prstClr val="black">
                        <a:alpha val="40000"/>
                      </a:prstClr>
                    </a:outerShdw>
                  </a:effectLst>
                </a:rPr>
                <a:t>community</a:t>
              </a:r>
            </a:p>
          </p:txBody>
        </p:sp>
        <p:sp>
          <p:nvSpPr>
            <p:cNvPr id="14" name="Rectangle 13">
              <a:extLst>
                <a:ext uri="{FF2B5EF4-FFF2-40B4-BE49-F238E27FC236}">
                  <a16:creationId xmlns:a16="http://schemas.microsoft.com/office/drawing/2014/main" id="{BF0963A4-776E-469C-A231-A59CEE0C5946}"/>
                </a:ext>
              </a:extLst>
            </p:cNvPr>
            <p:cNvSpPr/>
            <p:nvPr/>
          </p:nvSpPr>
          <p:spPr>
            <a:xfrm rot="16200000">
              <a:off x="2599270" y="2674354"/>
              <a:ext cx="1329274" cy="707886"/>
            </a:xfrm>
            <a:prstGeom prst="rect">
              <a:avLst/>
            </a:prstGeom>
            <a:noFill/>
          </p:spPr>
          <p:txBody>
            <a:bodyPr wrap="none" lIns="91440" tIns="45720" rIns="91440" bIns="45720">
              <a:spAutoFit/>
            </a:bodyPr>
            <a:lstStyle/>
            <a:p>
              <a:pPr algn="ctr"/>
              <a:r>
                <a:rPr lang="en-US" sz="4000" b="1" cap="none" spc="50" dirty="0">
                  <a:ln w="9525" cmpd="sng">
                    <a:solidFill>
                      <a:schemeClr val="accent6">
                        <a:lumMod val="60000"/>
                        <a:lumOff val="40000"/>
                      </a:schemeClr>
                    </a:solidFill>
                    <a:prstDash val="solid"/>
                  </a:ln>
                  <a:solidFill>
                    <a:srgbClr val="70AD47">
                      <a:tint val="1000"/>
                    </a:srgbClr>
                  </a:solidFill>
                  <a:effectLst>
                    <a:glow rad="38100">
                      <a:schemeClr val="accent1">
                        <a:alpha val="40000"/>
                      </a:schemeClr>
                    </a:glow>
                  </a:effectLst>
                </a:rPr>
                <a:t>voice</a:t>
              </a:r>
            </a:p>
          </p:txBody>
        </p:sp>
      </p:grpSp>
      <p:sp>
        <p:nvSpPr>
          <p:cNvPr id="15" name="Arrow: Pentagon 14">
            <a:extLst>
              <a:ext uri="{FF2B5EF4-FFF2-40B4-BE49-F238E27FC236}">
                <a16:creationId xmlns:a16="http://schemas.microsoft.com/office/drawing/2014/main" id="{7B291C18-0BB1-41DE-A59E-0A7F0069B901}"/>
              </a:ext>
              <a:ext uri="{C183D7F6-B498-43B3-948B-1728B52AA6E4}">
                <adec:decorative xmlns:adec="http://schemas.microsoft.com/office/drawing/2017/decorative" val="1"/>
              </a:ext>
            </a:extLst>
          </p:cNvPr>
          <p:cNvSpPr/>
          <p:nvPr/>
        </p:nvSpPr>
        <p:spPr>
          <a:xfrm>
            <a:off x="5914120" y="1847355"/>
            <a:ext cx="6284653" cy="4508752"/>
          </a:xfrm>
          <a:prstGeom prst="homePlate">
            <a:avLst>
              <a:gd name="adj" fmla="val 21926"/>
            </a:avLst>
          </a:prstGeom>
          <a:solidFill>
            <a:srgbClr val="10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800"/>
              </a:spcAft>
            </a:pPr>
            <a:endParaRPr lang="en-US" sz="3200" dirty="0"/>
          </a:p>
        </p:txBody>
      </p:sp>
      <p:sp>
        <p:nvSpPr>
          <p:cNvPr id="16" name="Thought Bubble: Cloud 15" descr="Questions and Answers">
            <a:extLst>
              <a:ext uri="{FF2B5EF4-FFF2-40B4-BE49-F238E27FC236}">
                <a16:creationId xmlns:a16="http://schemas.microsoft.com/office/drawing/2014/main" id="{843946E7-5F9B-AB8A-BC77-73C1FB0DF903}"/>
              </a:ext>
            </a:extLst>
          </p:cNvPr>
          <p:cNvSpPr/>
          <p:nvPr/>
        </p:nvSpPr>
        <p:spPr>
          <a:xfrm>
            <a:off x="159779" y="6226175"/>
            <a:ext cx="864870" cy="533400"/>
          </a:xfrm>
          <a:prstGeom prst="cloudCallout">
            <a:avLst>
              <a:gd name="adj1" fmla="val 58167"/>
              <a:gd name="adj2" fmla="val 40033"/>
            </a:avLst>
          </a:prstGeom>
          <a:solidFill>
            <a:srgbClr val="FFF7DD"/>
          </a:solidFill>
          <a:ln w="19050">
            <a:solidFill>
              <a:srgbClr val="0E325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b="1">
                <a:solidFill>
                  <a:srgbClr val="0E3255"/>
                </a:solidFill>
                <a:effectLst/>
                <a:ea typeface="Calibri" panose="020F0502020204030204" pitchFamily="34" charset="0"/>
                <a:cs typeface="Times New Roman" panose="02020603050405020304" pitchFamily="18" charset="0"/>
              </a:rPr>
              <a:t>Q&amp;A</a:t>
            </a:r>
            <a:endParaRPr lang="en-US" sz="1100">
              <a:effectLst/>
              <a:ea typeface="Calibri" panose="020F0502020204030204" pitchFamily="34"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AB5BF839-FB8E-A1F8-2DC5-650219096A6B}"/>
              </a:ext>
            </a:extLst>
          </p:cNvPr>
          <p:cNvSpPr>
            <a:spLocks noGrp="1"/>
          </p:cNvSpPr>
          <p:nvPr>
            <p:ph idx="1"/>
          </p:nvPr>
        </p:nvSpPr>
        <p:spPr>
          <a:xfrm>
            <a:off x="5925294" y="2068139"/>
            <a:ext cx="5733305" cy="4440367"/>
          </a:xfrm>
        </p:spPr>
        <p:txBody>
          <a:bodyPr/>
          <a:lstStyle/>
          <a:p>
            <a:pPr marL="228600" marR="0" lvl="0" indent="-2286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The disability community is a </a:t>
            </a:r>
            <a:r>
              <a:rPr kumimoji="0" lang="en-US" sz="3200" b="1" i="0" u="sng" strike="noStrike" kern="1200" cap="none" spc="0" normalizeH="0" baseline="0" noProof="0" dirty="0">
                <a:ln>
                  <a:noFill/>
                </a:ln>
                <a:solidFill>
                  <a:prstClr val="white"/>
                </a:solidFill>
                <a:effectLst/>
                <a:uLnTx/>
                <a:uFillTx/>
                <a:latin typeface="Calibri" panose="020F0502020204030204"/>
                <a:ea typeface="+mn-ea"/>
                <a:cs typeface="+mn-cs"/>
              </a:rPr>
              <a:t>community</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it has its own culture, language, and customs.</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Disability is often considered an identity by those with disabilities—something to be celebrated about who they are. </a:t>
            </a:r>
          </a:p>
        </p:txBody>
      </p:sp>
    </p:spTree>
    <p:extLst>
      <p:ext uri="{BB962C8B-B14F-4D97-AF65-F5344CB8AC3E}">
        <p14:creationId xmlns:p14="http://schemas.microsoft.com/office/powerpoint/2010/main" val="2295047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8770133-8B50-706C-F9CE-78BC6668C8A5}"/>
              </a:ext>
            </a:extLst>
          </p:cNvPr>
          <p:cNvSpPr>
            <a:spLocks noGrp="1"/>
          </p:cNvSpPr>
          <p:nvPr>
            <p:ph type="ctrTitle"/>
          </p:nvPr>
        </p:nvSpPr>
        <p:spPr/>
        <p:txBody>
          <a:bodyPr/>
          <a:lstStyle/>
          <a:p>
            <a:r>
              <a:rPr kumimoji="0" lang="en-US" sz="4800" b="1" i="0" u="none" strike="noStrike" kern="1200" cap="none" spc="0" normalizeH="0" baseline="0" noProof="0" dirty="0">
                <a:ln>
                  <a:noFill/>
                </a:ln>
                <a:solidFill>
                  <a:srgbClr val="103255"/>
                </a:solidFill>
                <a:effectLst/>
                <a:uLnTx/>
                <a:uFillTx/>
                <a:latin typeface="Calibri" panose="020F0502020204030204"/>
                <a:ea typeface="+mj-ea"/>
                <a:cs typeface="+mj-cs"/>
              </a:rPr>
              <a:t>Module Wrap-Up </a:t>
            </a:r>
            <a:endParaRPr lang="en-US" dirty="0"/>
          </a:p>
        </p:txBody>
      </p:sp>
      <p:pic>
        <p:nvPicPr>
          <p:cNvPr id="6" name="Picture 5" descr="The Academic Training To Inform Police Responses logo.">
            <a:extLst>
              <a:ext uri="{FF2B5EF4-FFF2-40B4-BE49-F238E27FC236}">
                <a16:creationId xmlns:a16="http://schemas.microsoft.com/office/drawing/2014/main" id="{C5448E32-81EE-730E-C1A4-7B228BCC6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969" y="2193264"/>
            <a:ext cx="1829327" cy="1827802"/>
          </a:xfrm>
          <a:prstGeom prst="rect">
            <a:avLst/>
          </a:prstGeom>
        </p:spPr>
      </p:pic>
      <p:sp>
        <p:nvSpPr>
          <p:cNvPr id="14" name="Content Placeholder 13">
            <a:extLst>
              <a:ext uri="{FF2B5EF4-FFF2-40B4-BE49-F238E27FC236}">
                <a16:creationId xmlns:a16="http://schemas.microsoft.com/office/drawing/2014/main" id="{922439C4-987F-5169-6F7D-8415441F6983}"/>
              </a:ext>
            </a:extLst>
          </p:cNvPr>
          <p:cNvSpPr>
            <a:spLocks noGrp="1"/>
          </p:cNvSpPr>
          <p:nvPr>
            <p:ph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panose="020F0502020204030204"/>
                <a:ea typeface="+mn-ea"/>
                <a:cs typeface="+mn-cs"/>
              </a:rPr>
              <a:t>Questions</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3D icon person with a question mark over their head">
            <a:extLst>
              <a:ext uri="{FF2B5EF4-FFF2-40B4-BE49-F238E27FC236}">
                <a16:creationId xmlns:a16="http://schemas.microsoft.com/office/drawing/2014/main" id="{AB55D1E5-6D2D-1E81-D63D-BB8185CE12B2}"/>
              </a:ext>
            </a:extLst>
          </p:cNvPr>
          <p:cNvPicPr>
            <a:picLocks noChangeAspect="1"/>
          </p:cNvPicPr>
          <p:nvPr/>
        </p:nvPicPr>
        <p:blipFill rotWithShape="1">
          <a:blip r:embed="rId3">
            <a:extLst>
              <a:ext uri="{28A0092B-C50C-407E-A947-70E740481C1C}">
                <a14:useLocalDpi xmlns:a14="http://schemas.microsoft.com/office/drawing/2010/main" val="0"/>
              </a:ext>
            </a:extLst>
          </a:blip>
          <a:srcRect l="31632" r="27674"/>
          <a:stretch/>
        </p:blipFill>
        <p:spPr>
          <a:xfrm>
            <a:off x="9118600" y="604364"/>
            <a:ext cx="1829327" cy="4495385"/>
          </a:xfrm>
          <a:prstGeom prst="rect">
            <a:avLst/>
          </a:prstGeom>
        </p:spPr>
      </p:pic>
      <p:sp>
        <p:nvSpPr>
          <p:cNvPr id="15" name="Content Placeholder 14">
            <a:extLst>
              <a:ext uri="{FF2B5EF4-FFF2-40B4-BE49-F238E27FC236}">
                <a16:creationId xmlns:a16="http://schemas.microsoft.com/office/drawing/2014/main" id="{F416CDDA-09F6-39C1-D957-30D4EA7FB0B3}"/>
              </a:ext>
            </a:extLst>
          </p:cNvPr>
          <p:cNvSpPr>
            <a:spLocks noGrp="1"/>
          </p:cNvSpPr>
          <p:nvPr>
            <p:ph sz="quarter" idx="11"/>
          </p:nvPr>
        </p:nvSpPr>
        <p:spPr>
          <a:xfrm>
            <a:off x="1458668" y="5284864"/>
            <a:ext cx="10393362" cy="132343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03255"/>
                </a:solidFill>
                <a:effectLst/>
                <a:uLnTx/>
                <a:uFillTx/>
                <a:latin typeface="Calibri" panose="020F0502020204030204"/>
                <a:ea typeface="+mn-ea"/>
                <a:cs typeface="+mn-cs"/>
              </a:rPr>
              <a:t>This curriculum was created through support by Grant No. 2020-NT-BX-K001 awarded by the Bureau of Justice Assistance. The Bureau of Justice Assistance is a component of the Department of Justice’s Office of Justice Programs, which also includes the Bureau of Justice Statistics, the National Institute of Justice, the Office of Juvenile Justice and Delinquency Prevention, the Office for Victims of Crime, and the SMART Office. Points of view or opinions in this document are those of the authors and do not necessarily reflect the official positions or policies of the U.S. Department of Justice.</a:t>
            </a:r>
          </a:p>
        </p:txBody>
      </p:sp>
    </p:spTree>
    <p:extLst>
      <p:ext uri="{BB962C8B-B14F-4D97-AF65-F5344CB8AC3E}">
        <p14:creationId xmlns:p14="http://schemas.microsoft.com/office/powerpoint/2010/main" val="917640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9A78E8-7C57-44A6-9B54-F8AAD5000491}"/>
              </a:ext>
            </a:extLst>
          </p:cNvPr>
          <p:cNvSpPr>
            <a:spLocks noGrp="1"/>
          </p:cNvSpPr>
          <p:nvPr>
            <p:ph type="title"/>
          </p:nvPr>
        </p:nvSpPr>
        <p:spPr/>
        <p:txBody>
          <a:bodyPr>
            <a:noAutofit/>
          </a:bodyPr>
          <a:lstStyle/>
          <a:p>
            <a:r>
              <a:rPr lang="en-US" sz="4800" b="1" dirty="0">
                <a:solidFill>
                  <a:schemeClr val="bg1"/>
                </a:solidFill>
                <a:latin typeface="+mn-lt"/>
              </a:rPr>
              <a:t>What Do People Say Or Think?</a:t>
            </a:r>
          </a:p>
        </p:txBody>
      </p:sp>
      <p:pic>
        <p:nvPicPr>
          <p:cNvPr id="4" name="Picture 3" descr="Activity icon">
            <a:extLst>
              <a:ext uri="{FF2B5EF4-FFF2-40B4-BE49-F238E27FC236}">
                <a16:creationId xmlns:a16="http://schemas.microsoft.com/office/drawing/2014/main" id="{608DEB70-014A-E966-FBBD-0E759BD2B4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146" y="6050554"/>
            <a:ext cx="572135" cy="621665"/>
          </a:xfrm>
          <a:prstGeom prst="rect">
            <a:avLst/>
          </a:prstGeom>
        </p:spPr>
      </p:pic>
      <p:pic>
        <p:nvPicPr>
          <p:cNvPr id="1026" name="Picture 2" descr="Feedback, Confirming, Businessmen, Group, Team">
            <a:extLst>
              <a:ext uri="{FF2B5EF4-FFF2-40B4-BE49-F238E27FC236}">
                <a16:creationId xmlns:a16="http://schemas.microsoft.com/office/drawing/2014/main" id="{3E4139F3-266A-43D2-B4BB-C376E0F8C928}"/>
              </a:ext>
            </a:extLst>
          </p:cNvPr>
          <p:cNvPicPr>
            <a:picLocks noGrp="1" noChangeAspect="1" noChangeArrowheads="1"/>
          </p:cNvPicPr>
          <p:nvPr>
            <p:ph idx="1"/>
          </p:nvPr>
        </p:nvPicPr>
        <p:blipFill rotWithShape="1">
          <a:blip r:embed="rId3">
            <a:extLst>
              <a:ext uri="{BEBA8EAE-BF5A-486C-A8C5-ECC9F3942E4B}">
                <a14:imgProps xmlns:a14="http://schemas.microsoft.com/office/drawing/2010/main">
                  <a14:imgLayer r:embed="rId4">
                    <a14:imgEffect>
                      <a14:artisticCutout trans="70000"/>
                    </a14:imgEffect>
                  </a14:imgLayer>
                </a14:imgProps>
              </a:ext>
              <a:ext uri="{28A0092B-C50C-407E-A947-70E740481C1C}">
                <a14:useLocalDpi xmlns:a14="http://schemas.microsoft.com/office/drawing/2010/main" val="0"/>
              </a:ext>
            </a:extLst>
          </a:blip>
          <a:srcRect t="10702" b="9302"/>
          <a:stretch/>
        </p:blipFill>
        <p:spPr bwMode="auto">
          <a:xfrm>
            <a:off x="1431592" y="1517715"/>
            <a:ext cx="9328814" cy="4975160"/>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descr="Question and Answer">
            <a:extLst>
              <a:ext uri="{FF2B5EF4-FFF2-40B4-BE49-F238E27FC236}">
                <a16:creationId xmlns:a16="http://schemas.microsoft.com/office/drawing/2014/main" id="{DB1D4FF7-BA16-1799-BF9C-9E2E2165FFBE}"/>
              </a:ext>
            </a:extLst>
          </p:cNvPr>
          <p:cNvSpPr/>
          <p:nvPr/>
        </p:nvSpPr>
        <p:spPr>
          <a:xfrm>
            <a:off x="1249221" y="6094686"/>
            <a:ext cx="864870" cy="533400"/>
          </a:xfrm>
          <a:prstGeom prst="cloudCallout">
            <a:avLst>
              <a:gd name="adj1" fmla="val 58167"/>
              <a:gd name="adj2" fmla="val 40033"/>
            </a:avLst>
          </a:prstGeom>
          <a:solidFill>
            <a:srgbClr val="FFF7DD"/>
          </a:solidFill>
          <a:ln w="19050">
            <a:solidFill>
              <a:srgbClr val="0E325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b="1">
                <a:solidFill>
                  <a:srgbClr val="0E3255"/>
                </a:solidFill>
                <a:effectLst/>
                <a:ea typeface="Calibri" panose="020F0502020204030204" pitchFamily="34" charset="0"/>
                <a:cs typeface="Times New Roman" panose="02020603050405020304" pitchFamily="18" charset="0"/>
              </a:rPr>
              <a:t>Q&amp;A</a:t>
            </a:r>
            <a:endParaRPr lang="en-US" sz="11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296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B190F-4E43-4186-85F7-956DF2F2D267}"/>
              </a:ext>
            </a:extLst>
          </p:cNvPr>
          <p:cNvSpPr>
            <a:spLocks noGrp="1"/>
          </p:cNvSpPr>
          <p:nvPr>
            <p:ph type="title"/>
          </p:nvPr>
        </p:nvSpPr>
        <p:spPr/>
        <p:txBody>
          <a:bodyPr>
            <a:noAutofit/>
          </a:bodyPr>
          <a:lstStyle/>
          <a:p>
            <a:r>
              <a:rPr lang="en-US" sz="4800" b="1" dirty="0">
                <a:solidFill>
                  <a:schemeClr val="bg1"/>
                </a:solidFill>
                <a:latin typeface="+mn-lt"/>
              </a:rPr>
              <a:t>Mental Health Conditions </a:t>
            </a:r>
          </a:p>
        </p:txBody>
      </p:sp>
      <p:pic>
        <p:nvPicPr>
          <p:cNvPr id="1026" name="Picture 2" descr="grayscale photo of man resting on his hand">
            <a:extLst>
              <a:ext uri="{FF2B5EF4-FFF2-40B4-BE49-F238E27FC236}">
                <a16:creationId xmlns:a16="http://schemas.microsoft.com/office/drawing/2014/main" id="{C94BFF17-EA9A-4B88-BB08-EEFBA91F83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0741"/>
            <a:ext cx="4176944" cy="41769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orried African American female with brown curly hair crying and touching head against light wall">
            <a:extLst>
              <a:ext uri="{FF2B5EF4-FFF2-40B4-BE49-F238E27FC236}">
                <a16:creationId xmlns:a16="http://schemas.microsoft.com/office/drawing/2014/main" id="{4821436D-4200-4C26-BDE9-B69E8250E7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712"/>
          <a:stretch/>
        </p:blipFill>
        <p:spPr bwMode="auto">
          <a:xfrm>
            <a:off x="3925426" y="1860741"/>
            <a:ext cx="4341146" cy="41769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hoto of Man Sitting on Concrete Wall Barrier">
            <a:extLst>
              <a:ext uri="{FF2B5EF4-FFF2-40B4-BE49-F238E27FC236}">
                <a16:creationId xmlns:a16="http://schemas.microsoft.com/office/drawing/2014/main" id="{1B7E4382-C9AE-4B51-B159-383DABF622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386" t="28726" r="30110" b="11397"/>
          <a:stretch/>
        </p:blipFill>
        <p:spPr bwMode="auto">
          <a:xfrm>
            <a:off x="7776304" y="1860741"/>
            <a:ext cx="4415694" cy="4176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84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B190F-4E43-4186-85F7-956DF2F2D267}"/>
              </a:ext>
            </a:extLst>
          </p:cNvPr>
          <p:cNvSpPr>
            <a:spLocks noGrp="1"/>
          </p:cNvSpPr>
          <p:nvPr>
            <p:ph type="title"/>
          </p:nvPr>
        </p:nvSpPr>
        <p:spPr/>
        <p:txBody>
          <a:bodyPr>
            <a:noAutofit/>
          </a:bodyPr>
          <a:lstStyle/>
          <a:p>
            <a:r>
              <a:rPr lang="en-US" sz="4800" b="1" dirty="0">
                <a:solidFill>
                  <a:schemeClr val="bg1"/>
                </a:solidFill>
                <a:latin typeface="+mn-lt"/>
              </a:rPr>
              <a:t>Substance Use Disorders  </a:t>
            </a:r>
          </a:p>
        </p:txBody>
      </p:sp>
      <p:pic>
        <p:nvPicPr>
          <p:cNvPr id="2050" name="Picture 2" descr="Person laying in the grass with a bottle of vodka next to them">
            <a:extLst>
              <a:ext uri="{FF2B5EF4-FFF2-40B4-BE49-F238E27FC236}">
                <a16:creationId xmlns:a16="http://schemas.microsoft.com/office/drawing/2014/main" id="{5DE7375C-E40F-42AC-BFA6-8F26E3679D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432" t="12726" r="23343" b="4576"/>
          <a:stretch/>
        </p:blipFill>
        <p:spPr bwMode="auto">
          <a:xfrm>
            <a:off x="502919" y="1822665"/>
            <a:ext cx="5354069" cy="44981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stock photo of addiction, adult, analysis">
            <a:extLst>
              <a:ext uri="{FF2B5EF4-FFF2-40B4-BE49-F238E27FC236}">
                <a16:creationId xmlns:a16="http://schemas.microsoft.com/office/drawing/2014/main" id="{8D1F57A7-7A68-4524-8051-5F829CA90E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75"/>
          <a:stretch/>
        </p:blipFill>
        <p:spPr bwMode="auto">
          <a:xfrm>
            <a:off x="6335011" y="1822664"/>
            <a:ext cx="5354070" cy="4498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63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62CC58-DBF0-43A6-952E-F64873519EEB}"/>
              </a:ext>
            </a:extLst>
          </p:cNvPr>
          <p:cNvSpPr>
            <a:spLocks noGrp="1"/>
          </p:cNvSpPr>
          <p:nvPr>
            <p:ph type="title"/>
          </p:nvPr>
        </p:nvSpPr>
        <p:spPr/>
        <p:txBody>
          <a:bodyPr>
            <a:noAutofit/>
          </a:bodyPr>
          <a:lstStyle/>
          <a:p>
            <a:r>
              <a:rPr lang="en-US" sz="4800" b="1" dirty="0">
                <a:solidFill>
                  <a:schemeClr val="bg1"/>
                </a:solidFill>
                <a:latin typeface="+mn-lt"/>
              </a:rPr>
              <a:t>Intellectual Disabilities</a:t>
            </a:r>
          </a:p>
        </p:txBody>
      </p:sp>
      <p:pic>
        <p:nvPicPr>
          <p:cNvPr id="3074" name="Picture 2" descr="Woman in Purple and White Dress Sitting on Gray Concrete Floor">
            <a:extLst>
              <a:ext uri="{FF2B5EF4-FFF2-40B4-BE49-F238E27FC236}">
                <a16:creationId xmlns:a16="http://schemas.microsoft.com/office/drawing/2014/main" id="{109634F4-6AB6-472C-B5AC-B5A2D91BBA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38" r="17354"/>
          <a:stretch/>
        </p:blipFill>
        <p:spPr bwMode="auto">
          <a:xfrm>
            <a:off x="-16712" y="2112883"/>
            <a:ext cx="4527612" cy="398163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ree stock photo of active, adult, alone">
            <a:extLst>
              <a:ext uri="{FF2B5EF4-FFF2-40B4-BE49-F238E27FC236}">
                <a16:creationId xmlns:a16="http://schemas.microsoft.com/office/drawing/2014/main" id="{2A032996-D614-4AEB-A39D-1E517B2E4F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47" r="12609"/>
          <a:stretch/>
        </p:blipFill>
        <p:spPr bwMode="auto">
          <a:xfrm>
            <a:off x="3994220" y="2112882"/>
            <a:ext cx="4284844" cy="398163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 Girl Sitting On A Couch Using A Laptop">
            <a:extLst>
              <a:ext uri="{FF2B5EF4-FFF2-40B4-BE49-F238E27FC236}">
                <a16:creationId xmlns:a16="http://schemas.microsoft.com/office/drawing/2014/main" id="{C52E21EF-D1DE-4F66-9A20-B7C9AB181F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3348"/>
          <a:stretch/>
        </p:blipFill>
        <p:spPr bwMode="auto">
          <a:xfrm>
            <a:off x="8197781" y="2112884"/>
            <a:ext cx="3994219" cy="3998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352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D4063F-297A-4CBA-A9A9-C235FAC2C69A}"/>
              </a:ext>
            </a:extLst>
          </p:cNvPr>
          <p:cNvSpPr>
            <a:spLocks noGrp="1"/>
          </p:cNvSpPr>
          <p:nvPr>
            <p:ph type="title"/>
          </p:nvPr>
        </p:nvSpPr>
        <p:spPr/>
        <p:txBody>
          <a:bodyPr>
            <a:noAutofit/>
          </a:bodyPr>
          <a:lstStyle/>
          <a:p>
            <a:r>
              <a:rPr lang="en-US" sz="4800" b="1" dirty="0">
                <a:solidFill>
                  <a:schemeClr val="bg1"/>
                </a:solidFill>
                <a:latin typeface="+mn-lt"/>
              </a:rPr>
              <a:t>Mobility Disabilities</a:t>
            </a:r>
          </a:p>
        </p:txBody>
      </p:sp>
      <p:pic>
        <p:nvPicPr>
          <p:cNvPr id="5126" name="Picture 6" descr="Woman in Gray Coat Sitting on Black Wheelchair">
            <a:extLst>
              <a:ext uri="{FF2B5EF4-FFF2-40B4-BE49-F238E27FC236}">
                <a16:creationId xmlns:a16="http://schemas.microsoft.com/office/drawing/2014/main" id="{6FE8CFBA-CAB5-424A-AF5E-D8D26E63BF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32" t="10309" r="25502"/>
          <a:stretch/>
        </p:blipFill>
        <p:spPr bwMode="auto">
          <a:xfrm>
            <a:off x="-3840" y="1787223"/>
            <a:ext cx="4147794" cy="44957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Woman sitting in a wheelchair holding a glass of beer">
            <a:extLst>
              <a:ext uri="{FF2B5EF4-FFF2-40B4-BE49-F238E27FC236}">
                <a16:creationId xmlns:a16="http://schemas.microsoft.com/office/drawing/2014/main" id="{9531A207-AF7A-4940-9026-42AEAD9EF0D1}"/>
              </a:ext>
            </a:extLst>
          </p:cNvPr>
          <p:cNvPicPr>
            <a:picLocks noChangeAspect="1"/>
          </p:cNvPicPr>
          <p:nvPr/>
        </p:nvPicPr>
        <p:blipFill rotWithShape="1">
          <a:blip r:embed="rId3"/>
          <a:srcRect l="43951" t="7585"/>
          <a:stretch/>
        </p:blipFill>
        <p:spPr>
          <a:xfrm>
            <a:off x="4051009" y="1787224"/>
            <a:ext cx="4089980" cy="4495739"/>
          </a:xfrm>
          <a:prstGeom prst="rect">
            <a:avLst/>
          </a:prstGeom>
        </p:spPr>
      </p:pic>
      <p:pic>
        <p:nvPicPr>
          <p:cNvPr id="5124" name="Picture 4" descr="Man Sitting on Black and Green Power Wheelchair">
            <a:extLst>
              <a:ext uri="{FF2B5EF4-FFF2-40B4-BE49-F238E27FC236}">
                <a16:creationId xmlns:a16="http://schemas.microsoft.com/office/drawing/2014/main" id="{A7D7D4D6-848D-497E-9B3C-131B073F09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40" t="28349" b="11477"/>
          <a:stretch/>
        </p:blipFill>
        <p:spPr bwMode="auto">
          <a:xfrm>
            <a:off x="7693160" y="1787225"/>
            <a:ext cx="4498840" cy="449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926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284CDB-E3A3-4D5F-BAA9-066576D8CA09}"/>
              </a:ext>
            </a:extLst>
          </p:cNvPr>
          <p:cNvSpPr>
            <a:spLocks noGrp="1"/>
          </p:cNvSpPr>
          <p:nvPr>
            <p:ph type="title"/>
          </p:nvPr>
        </p:nvSpPr>
        <p:spPr/>
        <p:txBody>
          <a:bodyPr>
            <a:noAutofit/>
          </a:bodyPr>
          <a:lstStyle/>
          <a:p>
            <a:r>
              <a:rPr lang="en-US" sz="4800" b="1" dirty="0">
                <a:solidFill>
                  <a:schemeClr val="bg1"/>
                </a:solidFill>
                <a:latin typeface="+mn-lt"/>
              </a:rPr>
              <a:t>Blindness</a:t>
            </a:r>
          </a:p>
        </p:txBody>
      </p:sp>
      <p:pic>
        <p:nvPicPr>
          <p:cNvPr id="4" name="Picture 3" descr="Man sitting on a stool holding a mobility cane">
            <a:extLst>
              <a:ext uri="{FF2B5EF4-FFF2-40B4-BE49-F238E27FC236}">
                <a16:creationId xmlns:a16="http://schemas.microsoft.com/office/drawing/2014/main" id="{FAC85EC9-0D04-4C30-9A2F-8FDE534A3656}"/>
              </a:ext>
            </a:extLst>
          </p:cNvPr>
          <p:cNvPicPr>
            <a:picLocks noChangeAspect="1"/>
          </p:cNvPicPr>
          <p:nvPr/>
        </p:nvPicPr>
        <p:blipFill rotWithShape="1">
          <a:blip r:embed="rId2"/>
          <a:srcRect t="16765"/>
          <a:stretch/>
        </p:blipFill>
        <p:spPr>
          <a:xfrm>
            <a:off x="334704" y="1700925"/>
            <a:ext cx="3838117" cy="4791950"/>
          </a:xfrm>
          <a:prstGeom prst="rect">
            <a:avLst/>
          </a:prstGeom>
        </p:spPr>
      </p:pic>
      <p:pic>
        <p:nvPicPr>
          <p:cNvPr id="4110" name="Picture 14" descr="Photo of Man Standing Up Using Cane as a Guide">
            <a:extLst>
              <a:ext uri="{FF2B5EF4-FFF2-40B4-BE49-F238E27FC236}">
                <a16:creationId xmlns:a16="http://schemas.microsoft.com/office/drawing/2014/main" id="{A481DDA6-60A7-445B-8BA1-5CAB36D9A5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01" b="8177"/>
          <a:stretch/>
        </p:blipFill>
        <p:spPr bwMode="auto">
          <a:xfrm>
            <a:off x="4172821" y="1700925"/>
            <a:ext cx="3748645" cy="479195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Free stock photo of assistance, blind, blindness">
            <a:extLst>
              <a:ext uri="{FF2B5EF4-FFF2-40B4-BE49-F238E27FC236}">
                <a16:creationId xmlns:a16="http://schemas.microsoft.com/office/drawing/2014/main" id="{BB7D84B6-3A18-4606-99B4-43C0097955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253"/>
          <a:stretch/>
        </p:blipFill>
        <p:spPr bwMode="auto">
          <a:xfrm>
            <a:off x="7921466" y="1700925"/>
            <a:ext cx="3838117" cy="479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964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EE6D0B-3E45-4F42-A746-7065F0B31C2E}"/>
              </a:ext>
            </a:extLst>
          </p:cNvPr>
          <p:cNvSpPr>
            <a:spLocks noGrp="1"/>
          </p:cNvSpPr>
          <p:nvPr>
            <p:ph type="title"/>
          </p:nvPr>
        </p:nvSpPr>
        <p:spPr>
          <a:xfrm>
            <a:off x="592214" y="365125"/>
            <a:ext cx="8237461" cy="611419"/>
          </a:xfrm>
        </p:spPr>
        <p:txBody>
          <a:bodyPr/>
          <a:lstStyle/>
          <a:p>
            <a:r>
              <a:rPr lang="en-US" b="1" dirty="0">
                <a:solidFill>
                  <a:schemeClr val="bg1"/>
                </a:solidFill>
                <a:latin typeface="+mn-lt"/>
              </a:rPr>
              <a:t>Perceptions and Attitudes – What are they and where do they come from?</a:t>
            </a:r>
          </a:p>
        </p:txBody>
      </p:sp>
      <p:pic>
        <p:nvPicPr>
          <p:cNvPr id="6146" name="Picture 2" descr="Selective Focus Photo of Man's Index Finger">
            <a:extLst>
              <a:ext uri="{FF2B5EF4-FFF2-40B4-BE49-F238E27FC236}">
                <a16:creationId xmlns:a16="http://schemas.microsoft.com/office/drawing/2014/main" id="{5B59BF48-16C4-415D-A6CA-CDC22A922F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6994" y="1660371"/>
            <a:ext cx="6558009" cy="4372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2215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12F8CED1E8DC41A2F5DF6FD2BD7E75" ma:contentTypeVersion="13" ma:contentTypeDescription="Create a new document." ma:contentTypeScope="" ma:versionID="b812f48f389fb9c2e376c1a16844e569">
  <xsd:schema xmlns:xsd="http://www.w3.org/2001/XMLSchema" xmlns:xs="http://www.w3.org/2001/XMLSchema" xmlns:p="http://schemas.microsoft.com/office/2006/metadata/properties" xmlns:ns2="18c2110a-fa4b-402c-8c82-3701cde48037" xmlns:ns3="fb9f44b2-6070-4b2a-b7c2-28dd78d6e307" targetNamespace="http://schemas.microsoft.com/office/2006/metadata/properties" ma:root="true" ma:fieldsID="95d94b8583f98be8eb4dfeeb33e7c311" ns2:_="" ns3:_="">
    <xsd:import namespace="18c2110a-fa4b-402c-8c82-3701cde48037"/>
    <xsd:import namespace="fb9f44b2-6070-4b2a-b7c2-28dd78d6e3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c2110a-fa4b-402c-8c82-3701cde480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b9f44b2-6070-4b2a-b7c2-28dd78d6e30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66E53BF-1043-4A6F-95FC-197392148539}">
  <ds:schemaRefs>
    <ds:schemaRef ds:uri="http://schemas.microsoft.com/sharepoint/v3/contenttype/forms"/>
  </ds:schemaRefs>
</ds:datastoreItem>
</file>

<file path=customXml/itemProps2.xml><?xml version="1.0" encoding="utf-8"?>
<ds:datastoreItem xmlns:ds="http://schemas.openxmlformats.org/officeDocument/2006/customXml" ds:itemID="{818B3181-C32B-4B10-AF56-C22316405FF9}"/>
</file>

<file path=customXml/itemProps3.xml><?xml version="1.0" encoding="utf-8"?>
<ds:datastoreItem xmlns:ds="http://schemas.openxmlformats.org/officeDocument/2006/customXml" ds:itemID="{A6DD3AB1-DD45-4A8F-9ACE-E0C5B9B3B8ED}">
  <ds:schemaRefs>
    <ds:schemaRef ds:uri="http://purl.org/dc/dcmitype/"/>
    <ds:schemaRef ds:uri="fb9f44b2-6070-4b2a-b7c2-28dd78d6e307"/>
    <ds:schemaRef ds:uri="http://purl.org/dc/term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schemas.microsoft.com/office/infopath/2007/PartnerControls"/>
    <ds:schemaRef ds:uri="18c2110a-fa4b-402c-8c82-3701cde48037"/>
    <ds:schemaRef ds:uri="http://purl.org/dc/elements/1.1/"/>
    <ds:schemaRef ds:uri="735da86d-8eb8-4cc6-88d5-93088148c5ac"/>
    <ds:schemaRef ds:uri="6bff655e-9d2d-4277-8f1b-d3dca3bf465e"/>
  </ds:schemaRefs>
</ds:datastoreItem>
</file>

<file path=docProps/app.xml><?xml version="1.0" encoding="utf-8"?>
<Properties xmlns="http://schemas.openxmlformats.org/officeDocument/2006/extended-properties" xmlns:vt="http://schemas.openxmlformats.org/officeDocument/2006/docPropsVTypes">
  <TotalTime>15903</TotalTime>
  <Words>567</Words>
  <Application>Microsoft Office PowerPoint</Application>
  <PresentationFormat>Widescreen</PresentationFormat>
  <Paragraphs>101</Paragraphs>
  <Slides>21</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Courier New</vt:lpstr>
      <vt:lpstr>Harlow Solid Italic</vt:lpstr>
      <vt:lpstr>Office Theme</vt:lpstr>
      <vt:lpstr>Perceptions and Attitudes on Behavioral Health and Disabilities</vt:lpstr>
      <vt:lpstr>Module Overview</vt:lpstr>
      <vt:lpstr>What Do People Say Or Think?</vt:lpstr>
      <vt:lpstr>Mental Health Conditions </vt:lpstr>
      <vt:lpstr>Substance Use Disorders  </vt:lpstr>
      <vt:lpstr>Intellectual Disabilities</vt:lpstr>
      <vt:lpstr>Mobility Disabilities</vt:lpstr>
      <vt:lpstr>Blindness</vt:lpstr>
      <vt:lpstr>Perceptions and Attitudes – What are they and where do they come from?</vt:lpstr>
      <vt:lpstr>Perceptions and Attitudes – What are they?</vt:lpstr>
      <vt:lpstr>Perceptions and Attitudes – Where do they come from?</vt:lpstr>
      <vt:lpstr>Prejudice, Stigma, Discrimination </vt:lpstr>
      <vt:lpstr>Video – “Not Special Needs”</vt:lpstr>
      <vt:lpstr>The Importance of Awareness</vt:lpstr>
      <vt:lpstr>Changing Perceptions and Attitudes</vt:lpstr>
      <vt:lpstr>Understanding Disability </vt:lpstr>
      <vt:lpstr>Categories of Disabilities</vt:lpstr>
      <vt:lpstr>Respectful Language</vt:lpstr>
      <vt:lpstr>Principles of Recovery</vt:lpstr>
      <vt:lpstr>Disability Culture and Community</vt:lpstr>
      <vt:lpstr>Module Wrap-Up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 Perceptions and Attitudes on Behavioral Health and Disabilities</dc:title>
  <dc:creator>The Academic Training to Inform Police Responses</dc:creator>
  <cp:keywords>crisis response; intervention; CRIT; training; mental health conditions; intellectual and developmental disabilities; law enforcement; criminal justice</cp:keywords>
  <cp:lastModifiedBy>Allyant Remediation Services</cp:lastModifiedBy>
  <cp:revision>84</cp:revision>
  <dcterms:created xsi:type="dcterms:W3CDTF">2021-01-14T15:43:50Z</dcterms:created>
  <dcterms:modified xsi:type="dcterms:W3CDTF">2022-11-17T21:01:07Z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0x0101001E12F8CED1E8DC41A2F5DF6FD2BD7E75</vt:lpwstr>
  </property>
</Properties>
</file>