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60" r:id="rId5"/>
    <p:sldId id="286" r:id="rId6"/>
    <p:sldId id="281" r:id="rId7"/>
    <p:sldId id="2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D14"/>
    <a:srgbClr val="306E36"/>
    <a:srgbClr val="103255"/>
    <a:srgbClr val="FFFFFF"/>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E0969-2FC4-4128-BD8F-A0C2163B9FF6}" v="4" dt="2022-11-04T14:17:24.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52" autoAdjust="0"/>
  </p:normalViewPr>
  <p:slideViewPr>
    <p:cSldViewPr snapToGrid="0">
      <p:cViewPr varScale="1">
        <p:scale>
          <a:sx n="47" d="100"/>
          <a:sy n="47" d="100"/>
        </p:scale>
        <p:origin x="66" y="20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cManus" userId="2ba131ac91492653" providerId="LiveId" clId="{C69EDE17-9146-479B-BDE5-6D652456C52E}"/>
    <pc:docChg chg="undo custSel addSld delSld modSld">
      <pc:chgData name="Hannah McManus" userId="2ba131ac91492653" providerId="LiveId" clId="{C69EDE17-9146-479B-BDE5-6D652456C52E}" dt="2022-10-27T00:02:39.280" v="88"/>
      <pc:docMkLst>
        <pc:docMk/>
      </pc:docMkLst>
      <pc:sldChg chg="addSp delSp modSp mod">
        <pc:chgData name="Hannah McManus" userId="2ba131ac91492653" providerId="LiveId" clId="{C69EDE17-9146-479B-BDE5-6D652456C52E}" dt="2022-10-27T00:02:39.280" v="88"/>
        <pc:sldMkLst>
          <pc:docMk/>
          <pc:sldMk cId="1316476481" sldId="260"/>
        </pc:sldMkLst>
        <pc:spChg chg="mod">
          <ac:chgData name="Hannah McManus" userId="2ba131ac91492653" providerId="LiveId" clId="{C69EDE17-9146-479B-BDE5-6D652456C52E}" dt="2022-10-25T22:46:00.473" v="16" actId="20577"/>
          <ac:spMkLst>
            <pc:docMk/>
            <pc:sldMk cId="1316476481" sldId="260"/>
            <ac:spMk id="29" creationId="{BAF0A6AF-3B14-4C8E-A620-C43A1CD3DB9F}"/>
          </ac:spMkLst>
        </pc:spChg>
        <pc:picChg chg="add mod">
          <ac:chgData name="Hannah McManus" userId="2ba131ac91492653" providerId="LiveId" clId="{C69EDE17-9146-479B-BDE5-6D652456C52E}" dt="2022-10-27T00:02:39.280" v="88"/>
          <ac:picMkLst>
            <pc:docMk/>
            <pc:sldMk cId="1316476481" sldId="260"/>
            <ac:picMk id="2" creationId="{C1DCD218-41DC-3D57-8004-F65C7D854B45}"/>
          </ac:picMkLst>
        </pc:picChg>
        <pc:picChg chg="del">
          <ac:chgData name="Hannah McManus" userId="2ba131ac91492653" providerId="LiveId" clId="{C69EDE17-9146-479B-BDE5-6D652456C52E}" dt="2022-10-26T23:47:52.835" v="17" actId="478"/>
          <ac:picMkLst>
            <pc:docMk/>
            <pc:sldMk cId="1316476481" sldId="260"/>
            <ac:picMk id="33" creationId="{BF9A27D5-AC7E-41E1-9230-83794DCACC65}"/>
          </ac:picMkLst>
        </pc:picChg>
      </pc:sldChg>
      <pc:sldChg chg="modSp mod">
        <pc:chgData name="Hannah McManus" userId="2ba131ac91492653" providerId="LiveId" clId="{C69EDE17-9146-479B-BDE5-6D652456C52E}" dt="2022-10-26T23:51:56.199" v="83" actId="20577"/>
        <pc:sldMkLst>
          <pc:docMk/>
          <pc:sldMk cId="2637397797" sldId="261"/>
        </pc:sldMkLst>
        <pc:spChg chg="mod">
          <ac:chgData name="Hannah McManus" userId="2ba131ac91492653" providerId="LiveId" clId="{C69EDE17-9146-479B-BDE5-6D652456C52E}" dt="2022-10-26T23:51:56.199" v="83" actId="20577"/>
          <ac:spMkLst>
            <pc:docMk/>
            <pc:sldMk cId="2637397797" sldId="261"/>
            <ac:spMk id="15" creationId="{2BBBDDFF-B9D8-48CE-B1AE-C10E59D880AD}"/>
          </ac:spMkLst>
        </pc:spChg>
      </pc:sldChg>
      <pc:sldChg chg="modSp del mod">
        <pc:chgData name="Hannah McManus" userId="2ba131ac91492653" providerId="LiveId" clId="{C69EDE17-9146-479B-BDE5-6D652456C52E}" dt="2022-10-27T00:02:13.955" v="86" actId="47"/>
        <pc:sldMkLst>
          <pc:docMk/>
          <pc:sldMk cId="1308510472" sldId="280"/>
        </pc:sldMkLst>
        <pc:spChg chg="mod">
          <ac:chgData name="Hannah McManus" userId="2ba131ac91492653" providerId="LiveId" clId="{C69EDE17-9146-479B-BDE5-6D652456C52E}" dt="2022-10-25T22:02:48.054" v="15" actId="403"/>
          <ac:spMkLst>
            <pc:docMk/>
            <pc:sldMk cId="1308510472" sldId="280"/>
            <ac:spMk id="4" creationId="{9B7F32AD-384A-4C49-88B1-DB13A7AB4677}"/>
          </ac:spMkLst>
        </pc:spChg>
      </pc:sldChg>
      <pc:sldChg chg="modSp mod">
        <pc:chgData name="Hannah McManus" userId="2ba131ac91492653" providerId="LiveId" clId="{C69EDE17-9146-479B-BDE5-6D652456C52E}" dt="2022-10-26T23:52:50.970" v="85" actId="179"/>
        <pc:sldMkLst>
          <pc:docMk/>
          <pc:sldMk cId="2087050134" sldId="281"/>
        </pc:sldMkLst>
        <pc:spChg chg="mod">
          <ac:chgData name="Hannah McManus" userId="2ba131ac91492653" providerId="LiveId" clId="{C69EDE17-9146-479B-BDE5-6D652456C52E}" dt="2022-10-26T23:52:50.970" v="85" actId="179"/>
          <ac:spMkLst>
            <pc:docMk/>
            <pc:sldMk cId="2087050134" sldId="281"/>
            <ac:spMk id="15" creationId="{2BBBDDFF-B9D8-48CE-B1AE-C10E59D880AD}"/>
          </ac:spMkLst>
        </pc:spChg>
      </pc:sldChg>
      <pc:sldChg chg="add">
        <pc:chgData name="Hannah McManus" userId="2ba131ac91492653" providerId="LiveId" clId="{C69EDE17-9146-479B-BDE5-6D652456C52E}" dt="2022-10-27T00:02:14.479" v="87"/>
        <pc:sldMkLst>
          <pc:docMk/>
          <pc:sldMk cId="1618306235" sldId="395"/>
        </pc:sldMkLst>
      </pc:sldChg>
    </pc:docChg>
  </pc:docChgLst>
  <pc:docChgLst>
    <pc:chgData name="Holley Davis" userId="b9253272-6ee1-4ed8-a83c-6c05a74f534a" providerId="ADAL" clId="{3CDE0969-2FC4-4128-BD8F-A0C2163B9FF6}"/>
    <pc:docChg chg="modSld">
      <pc:chgData name="Holley Davis" userId="b9253272-6ee1-4ed8-a83c-6c05a74f534a" providerId="ADAL" clId="{3CDE0969-2FC4-4128-BD8F-A0C2163B9FF6}" dt="2022-11-04T14:16:43.417" v="12" actId="33553"/>
      <pc:docMkLst>
        <pc:docMk/>
      </pc:docMkLst>
      <pc:sldChg chg="modSp mod">
        <pc:chgData name="Holley Davis" userId="b9253272-6ee1-4ed8-a83c-6c05a74f534a" providerId="ADAL" clId="{3CDE0969-2FC4-4128-BD8F-A0C2163B9FF6}" dt="2022-11-04T14:16:43.417" v="12" actId="33553"/>
        <pc:sldMkLst>
          <pc:docMk/>
          <pc:sldMk cId="1316476481" sldId="260"/>
        </pc:sldMkLst>
        <pc:spChg chg="mod">
          <ac:chgData name="Holley Davis" userId="b9253272-6ee1-4ed8-a83c-6c05a74f534a" providerId="ADAL" clId="{3CDE0969-2FC4-4128-BD8F-A0C2163B9FF6}" dt="2022-11-04T14:16:43.417" v="12" actId="33553"/>
          <ac:spMkLst>
            <pc:docMk/>
            <pc:sldMk cId="1316476481" sldId="260"/>
            <ac:spMk id="29" creationId="{BAF0A6AF-3B14-4C8E-A620-C43A1CD3DB9F}"/>
          </ac:spMkLst>
        </pc:spChg>
        <pc:grpChg chg="mod">
          <ac:chgData name="Holley Davis" userId="b9253272-6ee1-4ed8-a83c-6c05a74f534a" providerId="ADAL" clId="{3CDE0969-2FC4-4128-BD8F-A0C2163B9FF6}" dt="2022-11-04T14:16:12.840" v="5" actId="962"/>
          <ac:grpSpMkLst>
            <pc:docMk/>
            <pc:sldMk cId="1316476481" sldId="260"/>
            <ac:grpSpMk id="38" creationId="{294EA0C3-0319-4CFF-BD76-B8E7AA06BB83}"/>
          </ac:grpSpMkLst>
        </pc:grpChg>
        <pc:picChg chg="mod">
          <ac:chgData name="Holley Davis" userId="b9253272-6ee1-4ed8-a83c-6c05a74f534a" providerId="ADAL" clId="{3CDE0969-2FC4-4128-BD8F-A0C2163B9FF6}" dt="2022-11-04T14:16:18.750" v="7" actId="962"/>
          <ac:picMkLst>
            <pc:docMk/>
            <pc:sldMk cId="1316476481" sldId="260"/>
            <ac:picMk id="2" creationId="{C1DCD218-41DC-3D57-8004-F65C7D854B45}"/>
          </ac:picMkLst>
        </pc:picChg>
        <pc:picChg chg="mod">
          <ac:chgData name="Holley Davis" userId="b9253272-6ee1-4ed8-a83c-6c05a74f534a" providerId="ADAL" clId="{3CDE0969-2FC4-4128-BD8F-A0C2163B9FF6}" dt="2022-11-04T14:15:55.181" v="2" actId="962"/>
          <ac:picMkLst>
            <pc:docMk/>
            <pc:sldMk cId="1316476481" sldId="260"/>
            <ac:picMk id="28" creationId="{01FD8527-BD3A-4866-A147-46530352189D}"/>
          </ac:picMkLst>
        </pc:picChg>
        <pc:picChg chg="mod">
          <ac:chgData name="Holley Davis" userId="b9253272-6ee1-4ed8-a83c-6c05a74f534a" providerId="ADAL" clId="{3CDE0969-2FC4-4128-BD8F-A0C2163B9FF6}" dt="2022-11-04T14:16:03.327" v="4" actId="962"/>
          <ac:picMkLst>
            <pc:docMk/>
            <pc:sldMk cId="1316476481" sldId="260"/>
            <ac:picMk id="32" creationId="{CE6E0708-5C25-4D53-9BFB-6E72E3C99319}"/>
          </ac:picMkLst>
        </pc:picChg>
      </pc:sldChg>
      <pc:sldChg chg="modSp mod">
        <pc:chgData name="Holley Davis" userId="b9253272-6ee1-4ed8-a83c-6c05a74f534a" providerId="ADAL" clId="{3CDE0969-2FC4-4128-BD8F-A0C2163B9FF6}" dt="2022-11-04T14:16:23.278" v="8" actId="962"/>
        <pc:sldMkLst>
          <pc:docMk/>
          <pc:sldMk cId="2637397797" sldId="261"/>
        </pc:sldMkLst>
        <pc:grpChg chg="mod">
          <ac:chgData name="Holley Davis" userId="b9253272-6ee1-4ed8-a83c-6c05a74f534a" providerId="ADAL" clId="{3CDE0969-2FC4-4128-BD8F-A0C2163B9FF6}" dt="2022-11-04T14:16:23.278" v="8" actId="962"/>
          <ac:grpSpMkLst>
            <pc:docMk/>
            <pc:sldMk cId="2637397797" sldId="261"/>
            <ac:grpSpMk id="14" creationId="{FE942B61-9310-4DB1-A564-824997C5057B}"/>
          </ac:grpSpMkLst>
        </pc:grpChg>
      </pc:sldChg>
      <pc:sldChg chg="modSp mod">
        <pc:chgData name="Holley Davis" userId="b9253272-6ee1-4ed8-a83c-6c05a74f534a" providerId="ADAL" clId="{3CDE0969-2FC4-4128-BD8F-A0C2163B9FF6}" dt="2022-11-04T14:16:35.899" v="11" actId="962"/>
        <pc:sldMkLst>
          <pc:docMk/>
          <pc:sldMk cId="1618306235" sldId="395"/>
        </pc:sldMkLst>
        <pc:grpChg chg="mod">
          <ac:chgData name="Holley Davis" userId="b9253272-6ee1-4ed8-a83c-6c05a74f534a" providerId="ADAL" clId="{3CDE0969-2FC4-4128-BD8F-A0C2163B9FF6}" dt="2022-11-04T14:16:35.899" v="11" actId="962"/>
          <ac:grpSpMkLst>
            <pc:docMk/>
            <pc:sldMk cId="1618306235" sldId="395"/>
            <ac:grpSpMk id="11" creationId="{317413BA-F344-4F22-AE2B-F82C77D21768}"/>
          </ac:grpSpMkLst>
        </pc:grpChg>
        <pc:picChg chg="mod">
          <ac:chgData name="Holley Davis" userId="b9253272-6ee1-4ed8-a83c-6c05a74f534a" providerId="ADAL" clId="{3CDE0969-2FC4-4128-BD8F-A0C2163B9FF6}" dt="2022-11-04T14:16:31.890" v="10"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that some of the content during the scenarios may remind them of some lived experience or potential trauma of their own. The content is tough material and it’s not uncommon for role players or participants to get upset. There is a need to support each other during these scenarios. Self care is of the utmost importance.  </a:t>
            </a:r>
          </a:p>
        </p:txBody>
      </p:sp>
      <p:sp>
        <p:nvSpPr>
          <p:cNvPr id="4" name="Slide Number Placeholder 3"/>
          <p:cNvSpPr>
            <a:spLocks noGrp="1"/>
          </p:cNvSpPr>
          <p:nvPr>
            <p:ph type="sldNum" sz="quarter" idx="5"/>
          </p:nvPr>
        </p:nvSpPr>
        <p:spPr/>
        <p:txBody>
          <a:bodyPr/>
          <a:lstStyle/>
          <a:p>
            <a:fld id="{861F4C0B-5B7A-498E-8229-927B3E27716A}" type="slidenum">
              <a:rPr lang="en-US" smtClean="0"/>
              <a:t>2</a:t>
            </a:fld>
            <a:endParaRPr lang="en-US"/>
          </a:p>
        </p:txBody>
      </p:sp>
    </p:spTree>
    <p:extLst>
      <p:ext uri="{BB962C8B-B14F-4D97-AF65-F5344CB8AC3E}">
        <p14:creationId xmlns:p14="http://schemas.microsoft.com/office/powerpoint/2010/main" val="1814098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045774"/>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35CFBBE3-2516-7F20-C122-F4DC4D608432}"/>
              </a:ext>
            </a:extLst>
          </p:cNvPr>
          <p:cNvSpPr>
            <a:spLocks noGrp="1"/>
          </p:cNvSpPr>
          <p:nvPr>
            <p:ph idx="10"/>
          </p:nvPr>
        </p:nvSpPr>
        <p:spPr>
          <a:xfrm>
            <a:off x="592214" y="2906113"/>
            <a:ext cx="11007571" cy="1045774"/>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C9703CE3-820D-7AD3-9CA2-23F5503E139B}"/>
              </a:ext>
            </a:extLst>
          </p:cNvPr>
          <p:cNvSpPr>
            <a:spLocks noGrp="1"/>
          </p:cNvSpPr>
          <p:nvPr>
            <p:ph idx="11"/>
          </p:nvPr>
        </p:nvSpPr>
        <p:spPr>
          <a:xfrm>
            <a:off x="592214" y="4124328"/>
            <a:ext cx="11007571" cy="1045774"/>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61755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426186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1" r:id="rId5"/>
    <p:sldLayoutId id="2147483652" r:id="rId6"/>
    <p:sldLayoutId id="2147483655" r:id="rId7"/>
    <p:sldLayoutId id="2147483653" r:id="rId8"/>
    <p:sldLayoutId id="214748365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0" y="1172875"/>
            <a:ext cx="1096337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n-lt"/>
                <a:ea typeface="+mn-ea"/>
                <a:cs typeface="+mn-cs"/>
              </a:rPr>
              <a:t>Scenario-Based Skills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mn-lt"/>
                <a:ea typeface="+mn-ea"/>
                <a:cs typeface="+mn-cs"/>
              </a:rPr>
              <a:t>Verbal De-escalation Scenarios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8667"/>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The Bureau of Justice Assistance, U.S. Department of Justice logo">
            <a:extLst>
              <a:ext uri="{FF2B5EF4-FFF2-40B4-BE49-F238E27FC236}">
                <a16:creationId xmlns:a16="http://schemas.microsoft.com/office/drawing/2014/main" id="{C1DCD218-41DC-3D57-8004-F65C7D854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565316" y="1590674"/>
            <a:ext cx="7307185" cy="3734406"/>
          </a:xfrm>
        </p:spPr>
        <p:txBody>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Managing encounters with people in behavioral health and/or IDD-related crisis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Importance of communication skills in these situations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Content warning</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1417-58B7-40C9-8E7F-66994C633656}"/>
              </a:ext>
            </a:extLst>
          </p:cNvPr>
          <p:cNvSpPr>
            <a:spLocks noGrp="1"/>
          </p:cNvSpPr>
          <p:nvPr>
            <p:ph type="title"/>
          </p:nvPr>
        </p:nvSpPr>
        <p:spPr/>
        <p:txBody>
          <a:bodyPr>
            <a:noAutofit/>
          </a:bodyPr>
          <a:lstStyle/>
          <a:p>
            <a:r>
              <a:rPr lang="en-US" sz="4800" b="1" dirty="0">
                <a:solidFill>
                  <a:srgbClr val="FFFFFF"/>
                </a:solidFill>
                <a:latin typeface="+mn-lt"/>
              </a:rPr>
              <a:t>Scenario Training</a:t>
            </a:r>
          </a:p>
        </p:txBody>
      </p:sp>
      <p:sp>
        <p:nvSpPr>
          <p:cNvPr id="2" name="Content Placeholder 1">
            <a:extLst>
              <a:ext uri="{FF2B5EF4-FFF2-40B4-BE49-F238E27FC236}">
                <a16:creationId xmlns:a16="http://schemas.microsoft.com/office/drawing/2014/main" id="{23242DA9-14A1-53F7-B0B0-99A755923873}"/>
              </a:ext>
            </a:extLst>
          </p:cNvPr>
          <p:cNvSpPr>
            <a:spLocks noGrp="1"/>
          </p:cNvSpPr>
          <p:nvPr>
            <p:ph idx="1"/>
          </p:nvPr>
        </p:nvSpPr>
        <p:spPr>
          <a:xfrm>
            <a:off x="592214" y="1842299"/>
            <a:ext cx="11439365" cy="1045774"/>
          </a:xfrm>
        </p:spPr>
        <p:txBody>
          <a:bodyPr/>
          <a:lstStyle/>
          <a:p>
            <a:pPr marL="571500" marR="0" lvl="0" indent="-460375"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103255"/>
                </a:solidFill>
                <a:effectLst/>
                <a:uLnTx/>
                <a:uFillTx/>
                <a:latin typeface="Calibri" panose="020F0502020204030204"/>
                <a:ea typeface="+mn-ea"/>
                <a:cs typeface="+mn-cs"/>
              </a:rPr>
              <a:t>Each person will have a chance to practice a scenario using their communication skills and de-escalation strategies </a:t>
            </a:r>
          </a:p>
          <a:p>
            <a:pPr marL="571500" marR="0" lvl="0" indent="-460375"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103255"/>
                </a:solidFill>
                <a:effectLst/>
                <a:uLnTx/>
                <a:uFillTx/>
                <a:latin typeface="Calibri" panose="020F0502020204030204"/>
                <a:ea typeface="+mn-ea"/>
                <a:cs typeface="+mn-cs"/>
              </a:rPr>
              <a:t>Feedback will be provided for learning purposes</a:t>
            </a:r>
          </a:p>
        </p:txBody>
      </p:sp>
      <p:sp>
        <p:nvSpPr>
          <p:cNvPr id="3" name="Content Placeholder 2">
            <a:extLst>
              <a:ext uri="{FF2B5EF4-FFF2-40B4-BE49-F238E27FC236}">
                <a16:creationId xmlns:a16="http://schemas.microsoft.com/office/drawing/2014/main" id="{759DC31A-6DB1-FD16-0FE1-EC31CA0CA53C}"/>
              </a:ext>
            </a:extLst>
          </p:cNvPr>
          <p:cNvSpPr>
            <a:spLocks noGrp="1"/>
          </p:cNvSpPr>
          <p:nvPr>
            <p:ph idx="10"/>
          </p:nvPr>
        </p:nvSpPr>
        <p:spPr>
          <a:xfrm>
            <a:off x="592214" y="3673619"/>
            <a:ext cx="11007571" cy="641708"/>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500" b="1" i="0" u="none" strike="noStrike" kern="1200" cap="none" spc="0" normalizeH="0" baseline="0" noProof="0" dirty="0">
                <a:ln>
                  <a:noFill/>
                </a:ln>
                <a:solidFill>
                  <a:srgbClr val="5F0D14"/>
                </a:solidFill>
                <a:effectLst/>
                <a:uLnTx/>
                <a:uFillTx/>
                <a:latin typeface="Calibri" panose="020F0502020204030204"/>
                <a:ea typeface="+mn-ea"/>
                <a:cs typeface="+mn-cs"/>
              </a:rPr>
              <a:t>REMEMBER:</a:t>
            </a:r>
          </a:p>
        </p:txBody>
      </p:sp>
      <p:sp>
        <p:nvSpPr>
          <p:cNvPr id="5" name="Content Placeholder 4">
            <a:extLst>
              <a:ext uri="{FF2B5EF4-FFF2-40B4-BE49-F238E27FC236}">
                <a16:creationId xmlns:a16="http://schemas.microsoft.com/office/drawing/2014/main" id="{988ED85F-2218-C8F2-14A4-F25C1E814134}"/>
              </a:ext>
            </a:extLst>
          </p:cNvPr>
          <p:cNvSpPr>
            <a:spLocks noGrp="1"/>
          </p:cNvSpPr>
          <p:nvPr>
            <p:ph idx="11"/>
          </p:nvPr>
        </p:nvSpPr>
        <p:spPr>
          <a:xfrm>
            <a:off x="592214" y="4445170"/>
            <a:ext cx="11439365" cy="1045774"/>
          </a:xfrm>
        </p:spPr>
        <p:txBody>
          <a:bodyPr/>
          <a:lstStyle/>
          <a:p>
            <a:pPr marL="571500" marR="0" lvl="0" indent="-460375"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103255"/>
                </a:solidFill>
                <a:effectLst/>
                <a:uLnTx/>
                <a:uFillTx/>
                <a:latin typeface="Calibri" panose="020F0502020204030204"/>
                <a:ea typeface="+mn-ea"/>
                <a:cs typeface="+mn-cs"/>
              </a:rPr>
              <a:t>We are in a classroom, so space needs to be taken into consideration</a:t>
            </a:r>
          </a:p>
          <a:p>
            <a:pPr marL="571500" marR="0" lvl="0" indent="-460375" algn="l" defTabSz="914400" rtl="0" eaLnBrk="1" fontAlgn="auto" latinLnBrk="0" hangingPunct="1">
              <a:spcBef>
                <a:spcPts val="0"/>
              </a:spcBef>
              <a:spcAft>
                <a:spcPts val="120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103255"/>
                </a:solidFill>
                <a:effectLst/>
                <a:uLnTx/>
                <a:uFillTx/>
                <a:latin typeface="Calibri" panose="020F0502020204030204"/>
                <a:ea typeface="+mn-ea"/>
                <a:cs typeface="+mn-cs"/>
              </a:rPr>
              <a:t>No weapons allowed in scenarios</a:t>
            </a:r>
          </a:p>
        </p:txBody>
      </p:sp>
    </p:spTree>
    <p:extLst>
      <p:ext uri="{BB962C8B-B14F-4D97-AF65-F5344CB8AC3E}">
        <p14:creationId xmlns:p14="http://schemas.microsoft.com/office/powerpoint/2010/main" val="208705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DD3AB1-DD45-4A8F-9ACE-E0C5B9B3B8ED}">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fb9f44b2-6070-4b2a-b7c2-28dd78d6e307"/>
    <ds:schemaRef ds:uri="18c2110a-fa4b-402c-8c82-3701cde48037"/>
    <ds:schemaRef ds:uri="http://schemas.microsoft.com/office/2006/metadata/properties"/>
    <ds:schemaRef ds:uri="http://purl.org/dc/elements/1.1/"/>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166E53BF-1043-4A6F-95FC-197392148539}">
  <ds:schemaRefs>
    <ds:schemaRef ds:uri="http://schemas.microsoft.com/sharepoint/v3/contenttype/forms"/>
  </ds:schemaRefs>
</ds:datastoreItem>
</file>

<file path=customXml/itemProps3.xml><?xml version="1.0" encoding="utf-8"?>
<ds:datastoreItem xmlns:ds="http://schemas.openxmlformats.org/officeDocument/2006/customXml" ds:itemID="{05DCDAE8-B07A-4985-81F3-876C2116F855}"/>
</file>

<file path=docProps/app.xml><?xml version="1.0" encoding="utf-8"?>
<Properties xmlns="http://schemas.openxmlformats.org/officeDocument/2006/extended-properties" xmlns:vt="http://schemas.openxmlformats.org/officeDocument/2006/docPropsVTypes">
  <TotalTime>10439</TotalTime>
  <Words>250</Words>
  <Application>Microsoft Office PowerPoint</Application>
  <PresentationFormat>Widescreen</PresentationFormat>
  <Paragraphs>17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Scenario-Based Skills Training – Verbal De-escalation Scenarios</vt:lpstr>
      <vt:lpstr>Module Overview</vt:lpstr>
      <vt:lpstr>Scenario Training</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18: Scenario-Based Skills Training – Verbal De-escalation Scenarios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65</cp:revision>
  <dcterms:created xsi:type="dcterms:W3CDTF">2021-01-14T15:43:50Z</dcterms:created>
  <dcterms:modified xsi:type="dcterms:W3CDTF">2022-11-23T22:30:27Z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