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60" r:id="rId5"/>
    <p:sldId id="396" r:id="rId6"/>
    <p:sldId id="281" r:id="rId7"/>
    <p:sldId id="282" r:id="rId8"/>
    <p:sldId id="283" r:id="rId9"/>
    <p:sldId id="284" r:id="rId10"/>
    <p:sldId id="398" r:id="rId11"/>
    <p:sldId id="399" r:id="rId12"/>
    <p:sldId id="400" r:id="rId13"/>
    <p:sldId id="326" r:id="rId14"/>
    <p:sldId id="290" r:id="rId15"/>
    <p:sldId id="291" r:id="rId16"/>
    <p:sldId id="292" r:id="rId17"/>
    <p:sldId id="401" r:id="rId18"/>
    <p:sldId id="294" r:id="rId19"/>
    <p:sldId id="402" r:id="rId20"/>
    <p:sldId id="296" r:id="rId21"/>
    <p:sldId id="297" r:id="rId22"/>
    <p:sldId id="298" r:id="rId23"/>
    <p:sldId id="299" r:id="rId24"/>
    <p:sldId id="300" r:id="rId25"/>
    <p:sldId id="301" r:id="rId26"/>
    <p:sldId id="302" r:id="rId27"/>
    <p:sldId id="303" r:id="rId28"/>
    <p:sldId id="327" r:id="rId29"/>
    <p:sldId id="305" r:id="rId30"/>
    <p:sldId id="403" r:id="rId31"/>
    <p:sldId id="307" r:id="rId32"/>
    <p:sldId id="308" r:id="rId33"/>
    <p:sldId id="309" r:id="rId34"/>
    <p:sldId id="310" r:id="rId35"/>
    <p:sldId id="328" r:id="rId36"/>
    <p:sldId id="313" r:id="rId37"/>
    <p:sldId id="314" r:id="rId38"/>
    <p:sldId id="315" r:id="rId39"/>
    <p:sldId id="329" r:id="rId40"/>
    <p:sldId id="317" r:id="rId41"/>
    <p:sldId id="318" r:id="rId42"/>
    <p:sldId id="3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BD0"/>
    <a:srgbClr val="9DB69E"/>
    <a:srgbClr val="306E36"/>
    <a:srgbClr val="103255"/>
    <a:srgbClr val="5F0D14"/>
    <a:srgbClr val="FFFF99"/>
    <a:srgbClr val="0BAFB3"/>
    <a:srgbClr val="FFFF33"/>
    <a:srgbClr val="FF57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71C04-72E7-43DC-926A-C017F2D359DC}" v="2250" dt="2022-11-04T14:05:45.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2" autoAdjust="0"/>
    <p:restoredTop sz="86385" autoAdjust="0"/>
  </p:normalViewPr>
  <p:slideViewPr>
    <p:cSldViewPr snapToGrid="0">
      <p:cViewPr>
        <p:scale>
          <a:sx n="75" d="100"/>
          <a:sy n="75" d="100"/>
        </p:scale>
        <p:origin x="1428" y="14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80F71C04-72E7-43DC-926A-C017F2D359DC}"/>
    <pc:docChg chg="modSld">
      <pc:chgData name="Holley Davis" userId="b9253272-6ee1-4ed8-a83c-6c05a74f534a" providerId="ADAL" clId="{80F71C04-72E7-43DC-926A-C017F2D359DC}" dt="2022-11-04T14:04:57.536" v="3714" actId="33553"/>
      <pc:docMkLst>
        <pc:docMk/>
      </pc:docMkLst>
      <pc:sldChg chg="modSp mod">
        <pc:chgData name="Holley Davis" userId="b9253272-6ee1-4ed8-a83c-6c05a74f534a" providerId="ADAL" clId="{80F71C04-72E7-43DC-926A-C017F2D359DC}" dt="2022-11-04T14:04:57.536" v="3714" actId="33553"/>
        <pc:sldMkLst>
          <pc:docMk/>
          <pc:sldMk cId="1316476481" sldId="260"/>
        </pc:sldMkLst>
        <pc:spChg chg="mod">
          <ac:chgData name="Holley Davis" userId="b9253272-6ee1-4ed8-a83c-6c05a74f534a" providerId="ADAL" clId="{80F71C04-72E7-43DC-926A-C017F2D359DC}" dt="2022-11-04T14:04:57.536" v="3714" actId="33553"/>
          <ac:spMkLst>
            <pc:docMk/>
            <pc:sldMk cId="1316476481" sldId="260"/>
            <ac:spMk id="29" creationId="{BAF0A6AF-3B14-4C8E-A620-C43A1CD3DB9F}"/>
          </ac:spMkLst>
        </pc:spChg>
        <pc:grpChg chg="mod">
          <ac:chgData name="Holley Davis" userId="b9253272-6ee1-4ed8-a83c-6c05a74f534a" providerId="ADAL" clId="{80F71C04-72E7-43DC-926A-C017F2D359DC}" dt="2022-11-04T13:28:48.053" v="4" actId="962"/>
          <ac:grpSpMkLst>
            <pc:docMk/>
            <pc:sldMk cId="1316476481" sldId="260"/>
            <ac:grpSpMk id="38" creationId="{294EA0C3-0319-4CFF-BD76-B8E7AA06BB83}"/>
          </ac:grpSpMkLst>
        </pc:grpChg>
        <pc:picChg chg="mod">
          <ac:chgData name="Holley Davis" userId="b9253272-6ee1-4ed8-a83c-6c05a74f534a" providerId="ADAL" clId="{80F71C04-72E7-43DC-926A-C017F2D359DC}" dt="2022-11-04T13:28:58.732" v="6" actId="962"/>
          <ac:picMkLst>
            <pc:docMk/>
            <pc:sldMk cId="1316476481" sldId="260"/>
            <ac:picMk id="9" creationId="{3D792B7A-5E05-463F-AE8C-68B4BE688800}"/>
          </ac:picMkLst>
        </pc:picChg>
        <pc:picChg chg="mod">
          <ac:chgData name="Holley Davis" userId="b9253272-6ee1-4ed8-a83c-6c05a74f534a" providerId="ADAL" clId="{80F71C04-72E7-43DC-926A-C017F2D359DC}" dt="2022-11-04T13:28:35.756" v="1" actId="962"/>
          <ac:picMkLst>
            <pc:docMk/>
            <pc:sldMk cId="1316476481" sldId="260"/>
            <ac:picMk id="28" creationId="{01FD8527-BD3A-4866-A147-46530352189D}"/>
          </ac:picMkLst>
        </pc:picChg>
        <pc:picChg chg="mod">
          <ac:chgData name="Holley Davis" userId="b9253272-6ee1-4ed8-a83c-6c05a74f534a" providerId="ADAL" clId="{80F71C04-72E7-43DC-926A-C017F2D359DC}" dt="2022-11-04T13:28:43.861" v="3" actId="962"/>
          <ac:picMkLst>
            <pc:docMk/>
            <pc:sldMk cId="1316476481" sldId="260"/>
            <ac:picMk id="32" creationId="{CE6E0708-5C25-4D53-9BFB-6E72E3C99319}"/>
          </ac:picMkLst>
        </pc:picChg>
      </pc:sldChg>
      <pc:sldChg chg="modSp mod">
        <pc:chgData name="Holley Davis" userId="b9253272-6ee1-4ed8-a83c-6c05a74f534a" providerId="ADAL" clId="{80F71C04-72E7-43DC-926A-C017F2D359DC}" dt="2022-11-04T13:29:04.790" v="7" actId="962"/>
        <pc:sldMkLst>
          <pc:docMk/>
          <pc:sldMk cId="2637397797" sldId="261"/>
        </pc:sldMkLst>
        <pc:grpChg chg="mod">
          <ac:chgData name="Holley Davis" userId="b9253272-6ee1-4ed8-a83c-6c05a74f534a" providerId="ADAL" clId="{80F71C04-72E7-43DC-926A-C017F2D359DC}" dt="2022-11-04T13:29:04.790" v="7" actId="962"/>
          <ac:grpSpMkLst>
            <pc:docMk/>
            <pc:sldMk cId="2637397797" sldId="261"/>
            <ac:grpSpMk id="14" creationId="{FE942B61-9310-4DB1-A564-824997C5057B}"/>
          </ac:grpSpMkLst>
        </pc:grpChg>
      </pc:sldChg>
      <pc:sldChg chg="addSp modSp mod">
        <pc:chgData name="Holley Davis" userId="b9253272-6ee1-4ed8-a83c-6c05a74f534a" providerId="ADAL" clId="{80F71C04-72E7-43DC-926A-C017F2D359DC}" dt="2022-11-04T13:30:05.106" v="247" actId="962"/>
        <pc:sldMkLst>
          <pc:docMk/>
          <pc:sldMk cId="799952427" sldId="283"/>
        </pc:sldMkLst>
        <pc:spChg chg="mod">
          <ac:chgData name="Holley Davis" userId="b9253272-6ee1-4ed8-a83c-6c05a74f534a" providerId="ADAL" clId="{80F71C04-72E7-43DC-926A-C017F2D359DC}" dt="2022-11-04T13:29:19.260" v="9" actId="164"/>
          <ac:spMkLst>
            <pc:docMk/>
            <pc:sldMk cId="799952427" sldId="283"/>
            <ac:spMk id="2" creationId="{F30577BF-67D5-4C1D-A948-CBA254E27506}"/>
          </ac:spMkLst>
        </pc:spChg>
        <pc:spChg chg="mod">
          <ac:chgData name="Holley Davis" userId="b9253272-6ee1-4ed8-a83c-6c05a74f534a" providerId="ADAL" clId="{80F71C04-72E7-43DC-926A-C017F2D359DC}" dt="2022-11-04T13:29:19.260" v="9" actId="164"/>
          <ac:spMkLst>
            <pc:docMk/>
            <pc:sldMk cId="799952427" sldId="283"/>
            <ac:spMk id="9" creationId="{762DA623-F570-45C0-86A7-E149D8E1BE98}"/>
          </ac:spMkLst>
        </pc:spChg>
        <pc:spChg chg="mod">
          <ac:chgData name="Holley Davis" userId="b9253272-6ee1-4ed8-a83c-6c05a74f534a" providerId="ADAL" clId="{80F71C04-72E7-43DC-926A-C017F2D359DC}" dt="2022-11-04T13:29:19.260" v="9" actId="164"/>
          <ac:spMkLst>
            <pc:docMk/>
            <pc:sldMk cId="799952427" sldId="283"/>
            <ac:spMk id="12" creationId="{AEAF6983-6778-48B3-A71D-33B261EB24FF}"/>
          </ac:spMkLst>
        </pc:spChg>
        <pc:grpChg chg="add mod">
          <ac:chgData name="Holley Davis" userId="b9253272-6ee1-4ed8-a83c-6c05a74f534a" providerId="ADAL" clId="{80F71C04-72E7-43DC-926A-C017F2D359DC}" dt="2022-11-04T13:30:05.106" v="247" actId="962"/>
          <ac:grpSpMkLst>
            <pc:docMk/>
            <pc:sldMk cId="799952427" sldId="283"/>
            <ac:grpSpMk id="3" creationId="{E3235A5D-4EBA-8700-3A36-B8D8594BAE21}"/>
          </ac:grpSpMkLst>
        </pc:grpChg>
        <pc:grpChg chg="mod">
          <ac:chgData name="Holley Davis" userId="b9253272-6ee1-4ed8-a83c-6c05a74f534a" providerId="ADAL" clId="{80F71C04-72E7-43DC-926A-C017F2D359DC}" dt="2022-11-04T13:29:11.297" v="8" actId="962"/>
          <ac:grpSpMkLst>
            <pc:docMk/>
            <pc:sldMk cId="799952427" sldId="283"/>
            <ac:grpSpMk id="5" creationId="{B686E3B2-DBCC-4CF4-A188-A2C20A4B3BF6}"/>
          </ac:grpSpMkLst>
        </pc:grpChg>
        <pc:picChg chg="mod">
          <ac:chgData name="Holley Davis" userId="b9253272-6ee1-4ed8-a83c-6c05a74f534a" providerId="ADAL" clId="{80F71C04-72E7-43DC-926A-C017F2D359DC}" dt="2022-11-04T13:29:19.260" v="9" actId="164"/>
          <ac:picMkLst>
            <pc:docMk/>
            <pc:sldMk cId="799952427" sldId="283"/>
            <ac:picMk id="1026" creationId="{F2390A68-E100-4832-976B-94A5ADE9A4B3}"/>
          </ac:picMkLst>
        </pc:picChg>
      </pc:sldChg>
      <pc:sldChg chg="modSp">
        <pc:chgData name="Holley Davis" userId="b9253272-6ee1-4ed8-a83c-6c05a74f534a" providerId="ADAL" clId="{80F71C04-72E7-43DC-926A-C017F2D359DC}" dt="2022-11-04T13:33:34.851" v="1221" actId="962"/>
        <pc:sldMkLst>
          <pc:docMk/>
          <pc:sldMk cId="329451743" sldId="285"/>
        </pc:sldMkLst>
        <pc:graphicFrameChg chg="mod">
          <ac:chgData name="Holley Davis" userId="b9253272-6ee1-4ed8-a83c-6c05a74f534a" providerId="ADAL" clId="{80F71C04-72E7-43DC-926A-C017F2D359DC}" dt="2022-11-04T13:32:39.151" v="803" actId="962"/>
          <ac:graphicFrameMkLst>
            <pc:docMk/>
            <pc:sldMk cId="329451743" sldId="285"/>
            <ac:graphicFrameMk id="4" creationId="{23E7431E-747B-4609-AD59-848A79643382}"/>
          </ac:graphicFrameMkLst>
        </pc:graphicFrameChg>
        <pc:graphicFrameChg chg="mod">
          <ac:chgData name="Holley Davis" userId="b9253272-6ee1-4ed8-a83c-6c05a74f534a" providerId="ADAL" clId="{80F71C04-72E7-43DC-926A-C017F2D359DC}" dt="2022-11-04T13:33:34.851" v="1221" actId="962"/>
          <ac:graphicFrameMkLst>
            <pc:docMk/>
            <pc:sldMk cId="329451743" sldId="285"/>
            <ac:graphicFrameMk id="20" creationId="{CE22830A-E059-4D03-B6B9-E24AB78EB41B}"/>
          </ac:graphicFrameMkLst>
        </pc:graphicFrameChg>
      </pc:sldChg>
      <pc:sldChg chg="modSp">
        <pc:chgData name="Holley Davis" userId="b9253272-6ee1-4ed8-a83c-6c05a74f534a" providerId="ADAL" clId="{80F71C04-72E7-43DC-926A-C017F2D359DC}" dt="2022-11-04T13:54:28.788" v="1489" actId="962"/>
        <pc:sldMkLst>
          <pc:docMk/>
          <pc:sldMk cId="3522986237" sldId="286"/>
        </pc:sldMkLst>
        <pc:graphicFrameChg chg="mod">
          <ac:chgData name="Holley Davis" userId="b9253272-6ee1-4ed8-a83c-6c05a74f534a" providerId="ADAL" clId="{80F71C04-72E7-43DC-926A-C017F2D359DC}" dt="2022-11-04T13:53:19.853" v="1349" actId="962"/>
          <ac:graphicFrameMkLst>
            <pc:docMk/>
            <pc:sldMk cId="3522986237" sldId="286"/>
            <ac:graphicFrameMk id="4" creationId="{23E7431E-747B-4609-AD59-848A79643382}"/>
          </ac:graphicFrameMkLst>
        </pc:graphicFrameChg>
        <pc:graphicFrameChg chg="mod">
          <ac:chgData name="Holley Davis" userId="b9253272-6ee1-4ed8-a83c-6c05a74f534a" providerId="ADAL" clId="{80F71C04-72E7-43DC-926A-C017F2D359DC}" dt="2022-11-04T13:54:28.788" v="1489" actId="962"/>
          <ac:graphicFrameMkLst>
            <pc:docMk/>
            <pc:sldMk cId="3522986237" sldId="286"/>
            <ac:graphicFrameMk id="6" creationId="{C2BE6036-179B-44F5-A156-0F39D3DF3AB5}"/>
          </ac:graphicFrameMkLst>
        </pc:graphicFrameChg>
      </pc:sldChg>
      <pc:sldChg chg="modSp">
        <pc:chgData name="Holley Davis" userId="b9253272-6ee1-4ed8-a83c-6c05a74f534a" providerId="ADAL" clId="{80F71C04-72E7-43DC-926A-C017F2D359DC}" dt="2022-11-04T13:55:07.550" v="1509" actId="962"/>
        <pc:sldMkLst>
          <pc:docMk/>
          <pc:sldMk cId="3275513900" sldId="287"/>
        </pc:sldMkLst>
        <pc:graphicFrameChg chg="mod">
          <ac:chgData name="Holley Davis" userId="b9253272-6ee1-4ed8-a83c-6c05a74f534a" providerId="ADAL" clId="{80F71C04-72E7-43DC-926A-C017F2D359DC}" dt="2022-11-04T13:55:07.550" v="1509" actId="962"/>
          <ac:graphicFrameMkLst>
            <pc:docMk/>
            <pc:sldMk cId="3275513900" sldId="287"/>
            <ac:graphicFrameMk id="4" creationId="{23E7431E-747B-4609-AD59-848A79643382}"/>
          </ac:graphicFrameMkLst>
        </pc:graphicFrameChg>
      </pc:sldChg>
      <pc:sldChg chg="modSp">
        <pc:chgData name="Holley Davis" userId="b9253272-6ee1-4ed8-a83c-6c05a74f534a" providerId="ADAL" clId="{80F71C04-72E7-43DC-926A-C017F2D359DC}" dt="2022-11-04T13:57:04.391" v="2047" actId="962"/>
        <pc:sldMkLst>
          <pc:docMk/>
          <pc:sldMk cId="2570532018" sldId="292"/>
        </pc:sldMkLst>
        <pc:graphicFrameChg chg="mod">
          <ac:chgData name="Holley Davis" userId="b9253272-6ee1-4ed8-a83c-6c05a74f534a" providerId="ADAL" clId="{80F71C04-72E7-43DC-926A-C017F2D359DC}" dt="2022-11-04T13:57:04.391" v="2047" actId="962"/>
          <ac:graphicFrameMkLst>
            <pc:docMk/>
            <pc:sldMk cId="2570532018" sldId="292"/>
            <ac:graphicFrameMk id="6" creationId="{8E612A07-2E4F-4F1D-ADF2-53B7A9449A03}"/>
          </ac:graphicFrameMkLst>
        </pc:graphicFrameChg>
      </pc:sldChg>
      <pc:sldChg chg="modSp mod">
        <pc:chgData name="Holley Davis" userId="b9253272-6ee1-4ed8-a83c-6c05a74f534a" providerId="ADAL" clId="{80F71C04-72E7-43DC-926A-C017F2D359DC}" dt="2022-11-04T13:59:29.991" v="2613" actId="962"/>
        <pc:sldMkLst>
          <pc:docMk/>
          <pc:sldMk cId="2653473004" sldId="295"/>
        </pc:sldMkLst>
        <pc:grpChg chg="mod">
          <ac:chgData name="Holley Davis" userId="b9253272-6ee1-4ed8-a83c-6c05a74f534a" providerId="ADAL" clId="{80F71C04-72E7-43DC-926A-C017F2D359DC}" dt="2022-11-04T13:59:29.991" v="2613" actId="962"/>
          <ac:grpSpMkLst>
            <pc:docMk/>
            <pc:sldMk cId="2653473004" sldId="295"/>
            <ac:grpSpMk id="9" creationId="{506C7358-6EC1-47B4-BBD5-6EFBC0E279EB}"/>
          </ac:grpSpMkLst>
        </pc:grpChg>
      </pc:sldChg>
      <pc:sldChg chg="modSp">
        <pc:chgData name="Holley Davis" userId="b9253272-6ee1-4ed8-a83c-6c05a74f534a" providerId="ADAL" clId="{80F71C04-72E7-43DC-926A-C017F2D359DC}" dt="2022-11-04T14:01:55.102" v="2994" actId="962"/>
        <pc:sldMkLst>
          <pc:docMk/>
          <pc:sldMk cId="171878119" sldId="306"/>
        </pc:sldMkLst>
        <pc:grpChg chg="mod">
          <ac:chgData name="Holley Davis" userId="b9253272-6ee1-4ed8-a83c-6c05a74f534a" providerId="ADAL" clId="{80F71C04-72E7-43DC-926A-C017F2D359DC}" dt="2022-11-04T14:01:55.102" v="2994" actId="962"/>
          <ac:grpSpMkLst>
            <pc:docMk/>
            <pc:sldMk cId="171878119" sldId="306"/>
            <ac:grpSpMk id="8" creationId="{D94F1C1D-033B-4946-AAAB-CD9303C3F108}"/>
          </ac:grpSpMkLst>
        </pc:grpChg>
      </pc:sldChg>
      <pc:sldChg chg="modSp mod">
        <pc:chgData name="Holley Davis" userId="b9253272-6ee1-4ed8-a83c-6c05a74f534a" providerId="ADAL" clId="{80F71C04-72E7-43DC-926A-C017F2D359DC}" dt="2022-11-04T13:57:43.093" v="2295" actId="962"/>
        <pc:sldMkLst>
          <pc:docMk/>
          <pc:sldMk cId="2378722091" sldId="307"/>
        </pc:sldMkLst>
        <pc:picChg chg="mod">
          <ac:chgData name="Holley Davis" userId="b9253272-6ee1-4ed8-a83c-6c05a74f534a" providerId="ADAL" clId="{80F71C04-72E7-43DC-926A-C017F2D359DC}" dt="2022-11-04T13:57:43.093" v="2295" actId="962"/>
          <ac:picMkLst>
            <pc:docMk/>
            <pc:sldMk cId="2378722091" sldId="307"/>
            <ac:picMk id="7" creationId="{C698E486-01F5-4AD5-B7DC-F6283C033F1E}"/>
          </ac:picMkLst>
        </pc:picChg>
      </pc:sldChg>
      <pc:sldChg chg="modSp mod">
        <pc:chgData name="Holley Davis" userId="b9253272-6ee1-4ed8-a83c-6c05a74f534a" providerId="ADAL" clId="{80F71C04-72E7-43DC-926A-C017F2D359DC}" dt="2022-11-04T14:03:02.021" v="3466" actId="962"/>
        <pc:sldMkLst>
          <pc:docMk/>
          <pc:sldMk cId="1544784544" sldId="308"/>
        </pc:sldMkLst>
        <pc:picChg chg="mod">
          <ac:chgData name="Holley Davis" userId="b9253272-6ee1-4ed8-a83c-6c05a74f534a" providerId="ADAL" clId="{80F71C04-72E7-43DC-926A-C017F2D359DC}" dt="2022-11-04T14:03:02.021" v="3466" actId="962"/>
          <ac:picMkLst>
            <pc:docMk/>
            <pc:sldMk cId="1544784544" sldId="308"/>
            <ac:picMk id="4" creationId="{B865DF0C-CB44-4D49-B586-811F7EF65EDC}"/>
          </ac:picMkLst>
        </pc:picChg>
      </pc:sldChg>
      <pc:sldChg chg="modSp mod">
        <pc:chgData name="Holley Davis" userId="b9253272-6ee1-4ed8-a83c-6c05a74f534a" providerId="ADAL" clId="{80F71C04-72E7-43DC-926A-C017F2D359DC}" dt="2022-11-04T14:04:37.483" v="3697" actId="962"/>
        <pc:sldMkLst>
          <pc:docMk/>
          <pc:sldMk cId="4051875892" sldId="313"/>
        </pc:sldMkLst>
        <pc:picChg chg="mod">
          <ac:chgData name="Holley Davis" userId="b9253272-6ee1-4ed8-a83c-6c05a74f534a" providerId="ADAL" clId="{80F71C04-72E7-43DC-926A-C017F2D359DC}" dt="2022-11-04T14:04:37.483" v="3697" actId="962"/>
          <ac:picMkLst>
            <pc:docMk/>
            <pc:sldMk cId="4051875892" sldId="313"/>
            <ac:picMk id="10" creationId="{4ECF7D01-18EC-4267-A501-32BC5FAE05B3}"/>
          </ac:picMkLst>
        </pc:picChg>
      </pc:sldChg>
      <pc:sldChg chg="addSp modSp mod">
        <pc:chgData name="Holley Davis" userId="b9253272-6ee1-4ed8-a83c-6c05a74f534a" providerId="ADAL" clId="{80F71C04-72E7-43DC-926A-C017F2D359DC}" dt="2022-11-04T14:04:49.679" v="3713" actId="962"/>
        <pc:sldMkLst>
          <pc:docMk/>
          <pc:sldMk cId="2942015043" sldId="315"/>
        </pc:sldMkLst>
        <pc:grpChg chg="add mod">
          <ac:chgData name="Holley Davis" userId="b9253272-6ee1-4ed8-a83c-6c05a74f534a" providerId="ADAL" clId="{80F71C04-72E7-43DC-926A-C017F2D359DC}" dt="2022-11-04T14:04:49.679" v="3713" actId="962"/>
          <ac:grpSpMkLst>
            <pc:docMk/>
            <pc:sldMk cId="2942015043" sldId="315"/>
            <ac:grpSpMk id="5" creationId="{8CE48017-2F97-5499-B319-B44FCBD32FD1}"/>
          </ac:grpSpMkLst>
        </pc:grpChg>
        <pc:cxnChg chg="mod">
          <ac:chgData name="Holley Davis" userId="b9253272-6ee1-4ed8-a83c-6c05a74f534a" providerId="ADAL" clId="{80F71C04-72E7-43DC-926A-C017F2D359DC}" dt="2022-11-04T14:01:24.037" v="2712" actId="164"/>
          <ac:cxnSpMkLst>
            <pc:docMk/>
            <pc:sldMk cId="2942015043" sldId="315"/>
            <ac:cxnSpMk id="6" creationId="{BA913033-124C-47C7-9B2F-50604AD1C920}"/>
          </ac:cxnSpMkLst>
        </pc:cxnChg>
        <pc:cxnChg chg="mod">
          <ac:chgData name="Holley Davis" userId="b9253272-6ee1-4ed8-a83c-6c05a74f534a" providerId="ADAL" clId="{80F71C04-72E7-43DC-926A-C017F2D359DC}" dt="2022-11-04T14:01:24.037" v="2712" actId="164"/>
          <ac:cxnSpMkLst>
            <pc:docMk/>
            <pc:sldMk cId="2942015043" sldId="315"/>
            <ac:cxnSpMk id="8" creationId="{F52C1F2D-8D1C-49A1-8458-838B08E48AE6}"/>
          </ac:cxnSpMkLst>
        </pc:cxnChg>
      </pc:sldChg>
      <pc:sldChg chg="modSp mod">
        <pc:chgData name="Holley Davis" userId="b9253272-6ee1-4ed8-a83c-6c05a74f534a" providerId="ADAL" clId="{80F71C04-72E7-43DC-926A-C017F2D359DC}" dt="2022-11-04T14:03:50.642" v="3596" actId="962"/>
        <pc:sldMkLst>
          <pc:docMk/>
          <pc:sldMk cId="885956831" sldId="318"/>
        </pc:sldMkLst>
        <pc:cxnChg chg="mod">
          <ac:chgData name="Holley Davis" userId="b9253272-6ee1-4ed8-a83c-6c05a74f534a" providerId="ADAL" clId="{80F71C04-72E7-43DC-926A-C017F2D359DC}" dt="2022-11-04T14:03:10.471" v="3467" actId="962"/>
          <ac:cxnSpMkLst>
            <pc:docMk/>
            <pc:sldMk cId="885956831" sldId="318"/>
            <ac:cxnSpMk id="6" creationId="{3D3FD0A7-25A2-45D4-9BDB-2C0FF12340F2}"/>
          </ac:cxnSpMkLst>
        </pc:cxnChg>
        <pc:cxnChg chg="mod">
          <ac:chgData name="Holley Davis" userId="b9253272-6ee1-4ed8-a83c-6c05a74f534a" providerId="ADAL" clId="{80F71C04-72E7-43DC-926A-C017F2D359DC}" dt="2022-11-04T14:03:50.642" v="3596" actId="962"/>
          <ac:cxnSpMkLst>
            <pc:docMk/>
            <pc:sldMk cId="885956831" sldId="318"/>
            <ac:cxnSpMk id="8" creationId="{850F1793-4B94-4302-A688-DBDFEB0DCF60}"/>
          </ac:cxnSpMkLst>
        </pc:cxnChg>
      </pc:sldChg>
      <pc:sldChg chg="modSp mod">
        <pc:chgData name="Holley Davis" userId="b9253272-6ee1-4ed8-a83c-6c05a74f534a" providerId="ADAL" clId="{80F71C04-72E7-43DC-926A-C017F2D359DC}" dt="2022-11-04T13:57:19.112" v="2125" actId="962"/>
        <pc:sldMkLst>
          <pc:docMk/>
          <pc:sldMk cId="3867391687" sldId="326"/>
        </pc:sldMkLst>
        <pc:spChg chg="mod">
          <ac:chgData name="Holley Davis" userId="b9253272-6ee1-4ed8-a83c-6c05a74f534a" providerId="ADAL" clId="{80F71C04-72E7-43DC-926A-C017F2D359DC}" dt="2022-11-04T13:57:19.112" v="2125" actId="962"/>
          <ac:spMkLst>
            <pc:docMk/>
            <pc:sldMk cId="3867391687" sldId="326"/>
            <ac:spMk id="2" creationId="{1B65B392-FB89-7211-811A-6F89E0B84E84}"/>
          </ac:spMkLst>
        </pc:spChg>
        <pc:spChg chg="mod">
          <ac:chgData name="Holley Davis" userId="b9253272-6ee1-4ed8-a83c-6c05a74f534a" providerId="ADAL" clId="{80F71C04-72E7-43DC-926A-C017F2D359DC}" dt="2022-11-04T13:55:47.549" v="1637" actId="962"/>
          <ac:spMkLst>
            <pc:docMk/>
            <pc:sldMk cId="3867391687" sldId="326"/>
            <ac:spMk id="7" creationId="{727CEC80-966D-F08F-2621-0F4EA8B820DD}"/>
          </ac:spMkLst>
        </pc:spChg>
        <pc:graphicFrameChg chg="mod">
          <ac:chgData name="Holley Davis" userId="b9253272-6ee1-4ed8-a83c-6c05a74f534a" providerId="ADAL" clId="{80F71C04-72E7-43DC-926A-C017F2D359DC}" dt="2022-11-04T13:55:34.263" v="1593" actId="962"/>
          <ac:graphicFrameMkLst>
            <pc:docMk/>
            <pc:sldMk cId="3867391687" sldId="326"/>
            <ac:graphicFrameMk id="4" creationId="{0C6268BD-07E9-5C8D-9961-8FBB6A1DE592}"/>
          </ac:graphicFrameMkLst>
        </pc:graphicFrameChg>
        <pc:picChg chg="mod">
          <ac:chgData name="Holley Davis" userId="b9253272-6ee1-4ed8-a83c-6c05a74f534a" providerId="ADAL" clId="{80F71C04-72E7-43DC-926A-C017F2D359DC}" dt="2022-11-04T13:56:04.907" v="1765" actId="962"/>
          <ac:picMkLst>
            <pc:docMk/>
            <pc:sldMk cId="3867391687" sldId="326"/>
            <ac:picMk id="8" creationId="{26C7ACB2-1A3A-4D2E-1371-BFDD1ED01B4D}"/>
          </ac:picMkLst>
        </pc:picChg>
      </pc:sldChg>
      <pc:sldChg chg="modSp mod">
        <pc:chgData name="Holley Davis" userId="b9253272-6ee1-4ed8-a83c-6c05a74f534a" providerId="ADAL" clId="{80F71C04-72E7-43DC-926A-C017F2D359DC}" dt="2022-11-04T13:59:51.984" v="2615" actId="962"/>
        <pc:sldMkLst>
          <pc:docMk/>
          <pc:sldMk cId="2267513621" sldId="327"/>
        </pc:sldMkLst>
        <pc:spChg chg="mod">
          <ac:chgData name="Holley Davis" userId="b9253272-6ee1-4ed8-a83c-6c05a74f534a" providerId="ADAL" clId="{80F71C04-72E7-43DC-926A-C017F2D359DC}" dt="2022-11-04T13:59:02.293" v="2469" actId="962"/>
          <ac:spMkLst>
            <pc:docMk/>
            <pc:sldMk cId="2267513621" sldId="327"/>
            <ac:spMk id="2" creationId="{1B65B392-FB89-7211-811A-6F89E0B84E84}"/>
          </ac:spMkLst>
        </pc:spChg>
        <pc:spChg chg="mod">
          <ac:chgData name="Holley Davis" userId="b9253272-6ee1-4ed8-a83c-6c05a74f534a" providerId="ADAL" clId="{80F71C04-72E7-43DC-926A-C017F2D359DC}" dt="2022-11-04T13:58:23.158" v="2387" actId="962"/>
          <ac:spMkLst>
            <pc:docMk/>
            <pc:sldMk cId="2267513621" sldId="327"/>
            <ac:spMk id="7" creationId="{727CEC80-966D-F08F-2621-0F4EA8B820DD}"/>
          </ac:spMkLst>
        </pc:spChg>
        <pc:graphicFrameChg chg="mod">
          <ac:chgData name="Holley Davis" userId="b9253272-6ee1-4ed8-a83c-6c05a74f534a" providerId="ADAL" clId="{80F71C04-72E7-43DC-926A-C017F2D359DC}" dt="2022-11-04T13:59:06.016" v="2471" actId="962"/>
          <ac:graphicFrameMkLst>
            <pc:docMk/>
            <pc:sldMk cId="2267513621" sldId="327"/>
            <ac:graphicFrameMk id="4" creationId="{0C6268BD-07E9-5C8D-9961-8FBB6A1DE592}"/>
          </ac:graphicFrameMkLst>
        </pc:graphicFrameChg>
        <pc:picChg chg="mod">
          <ac:chgData name="Holley Davis" userId="b9253272-6ee1-4ed8-a83c-6c05a74f534a" providerId="ADAL" clId="{80F71C04-72E7-43DC-926A-C017F2D359DC}" dt="2022-11-04T13:59:51.984" v="2615" actId="962"/>
          <ac:picMkLst>
            <pc:docMk/>
            <pc:sldMk cId="2267513621" sldId="327"/>
            <ac:picMk id="8" creationId="{26C7ACB2-1A3A-4D2E-1371-BFDD1ED01B4D}"/>
          </ac:picMkLst>
        </pc:picChg>
      </pc:sldChg>
      <pc:sldChg chg="modSp mod">
        <pc:chgData name="Holley Davis" userId="b9253272-6ee1-4ed8-a83c-6c05a74f534a" providerId="ADAL" clId="{80F71C04-72E7-43DC-926A-C017F2D359DC}" dt="2022-11-04T14:01:13.839" v="2711" actId="962"/>
        <pc:sldMkLst>
          <pc:docMk/>
          <pc:sldMk cId="2366212008" sldId="328"/>
        </pc:sldMkLst>
        <pc:spChg chg="mod">
          <ac:chgData name="Holley Davis" userId="b9253272-6ee1-4ed8-a83c-6c05a74f534a" providerId="ADAL" clId="{80F71C04-72E7-43DC-926A-C017F2D359DC}" dt="2022-11-04T14:00:26.085" v="2709" actId="962"/>
          <ac:spMkLst>
            <pc:docMk/>
            <pc:sldMk cId="2366212008" sldId="328"/>
            <ac:spMk id="2" creationId="{1B65B392-FB89-7211-811A-6F89E0B84E84}"/>
          </ac:spMkLst>
        </pc:spChg>
        <pc:spChg chg="mod">
          <ac:chgData name="Holley Davis" userId="b9253272-6ee1-4ed8-a83c-6c05a74f534a" providerId="ADAL" clId="{80F71C04-72E7-43DC-926A-C017F2D359DC}" dt="2022-11-04T14:01:13.839" v="2711" actId="962"/>
          <ac:spMkLst>
            <pc:docMk/>
            <pc:sldMk cId="2366212008" sldId="328"/>
            <ac:spMk id="7" creationId="{727CEC80-966D-F08F-2621-0F4EA8B820DD}"/>
          </ac:spMkLst>
        </pc:spChg>
        <pc:graphicFrameChg chg="mod">
          <ac:chgData name="Holley Davis" userId="b9253272-6ee1-4ed8-a83c-6c05a74f534a" providerId="ADAL" clId="{80F71C04-72E7-43DC-926A-C017F2D359DC}" dt="2022-11-04T14:00:12.728" v="2619" actId="962"/>
          <ac:graphicFrameMkLst>
            <pc:docMk/>
            <pc:sldMk cId="2366212008" sldId="328"/>
            <ac:graphicFrameMk id="4" creationId="{0C6268BD-07E9-5C8D-9961-8FBB6A1DE592}"/>
          </ac:graphicFrameMkLst>
        </pc:graphicFrameChg>
        <pc:picChg chg="mod">
          <ac:chgData name="Holley Davis" userId="b9253272-6ee1-4ed8-a83c-6c05a74f534a" providerId="ADAL" clId="{80F71C04-72E7-43DC-926A-C017F2D359DC}" dt="2022-11-04T13:59:58.978" v="2617" actId="962"/>
          <ac:picMkLst>
            <pc:docMk/>
            <pc:sldMk cId="2366212008" sldId="328"/>
            <ac:picMk id="8" creationId="{26C7ACB2-1A3A-4D2E-1371-BFDD1ED01B4D}"/>
          </ac:picMkLst>
        </pc:picChg>
      </pc:sldChg>
      <pc:sldChg chg="modSp mod">
        <pc:chgData name="Holley Davis" userId="b9253272-6ee1-4ed8-a83c-6c05a74f534a" providerId="ADAL" clId="{80F71C04-72E7-43DC-926A-C017F2D359DC}" dt="2022-11-04T14:04:01.744" v="3598" actId="962"/>
        <pc:sldMkLst>
          <pc:docMk/>
          <pc:sldMk cId="356869603" sldId="329"/>
        </pc:sldMkLst>
        <pc:spChg chg="mod">
          <ac:chgData name="Holley Davis" userId="b9253272-6ee1-4ed8-a83c-6c05a74f534a" providerId="ADAL" clId="{80F71C04-72E7-43DC-926A-C017F2D359DC}" dt="2022-11-04T14:03:44.780" v="3595" actId="962"/>
          <ac:spMkLst>
            <pc:docMk/>
            <pc:sldMk cId="356869603" sldId="329"/>
            <ac:spMk id="2" creationId="{1B65B392-FB89-7211-811A-6F89E0B84E84}"/>
          </ac:spMkLst>
        </pc:spChg>
        <pc:spChg chg="mod">
          <ac:chgData name="Holley Davis" userId="b9253272-6ee1-4ed8-a83c-6c05a74f534a" providerId="ADAL" clId="{80F71C04-72E7-43DC-926A-C017F2D359DC}" dt="2022-11-04T14:04:01.744" v="3598" actId="962"/>
          <ac:spMkLst>
            <pc:docMk/>
            <pc:sldMk cId="356869603" sldId="329"/>
            <ac:spMk id="7" creationId="{727CEC80-966D-F08F-2621-0F4EA8B820DD}"/>
          </ac:spMkLst>
        </pc:spChg>
        <pc:graphicFrameChg chg="mod">
          <ac:chgData name="Holley Davis" userId="b9253272-6ee1-4ed8-a83c-6c05a74f534a" providerId="ADAL" clId="{80F71C04-72E7-43DC-926A-C017F2D359DC}" dt="2022-11-04T14:03:33.473" v="3471" actId="962"/>
          <ac:graphicFrameMkLst>
            <pc:docMk/>
            <pc:sldMk cId="356869603" sldId="329"/>
            <ac:graphicFrameMk id="4" creationId="{0C6268BD-07E9-5C8D-9961-8FBB6A1DE592}"/>
          </ac:graphicFrameMkLst>
        </pc:graphicFrameChg>
        <pc:picChg chg="mod">
          <ac:chgData name="Holley Davis" userId="b9253272-6ee1-4ed8-a83c-6c05a74f534a" providerId="ADAL" clId="{80F71C04-72E7-43DC-926A-C017F2D359DC}" dt="2022-11-04T14:03:25.946" v="3469" actId="962"/>
          <ac:picMkLst>
            <pc:docMk/>
            <pc:sldMk cId="356869603" sldId="329"/>
            <ac:picMk id="8" creationId="{26C7ACB2-1A3A-4D2E-1371-BFDD1ED01B4D}"/>
          </ac:picMkLst>
        </pc:picChg>
      </pc:sldChg>
      <pc:sldChg chg="modSp mod">
        <pc:chgData name="Holley Davis" userId="b9253272-6ee1-4ed8-a83c-6c05a74f534a" providerId="ADAL" clId="{80F71C04-72E7-43DC-926A-C017F2D359DC}" dt="2022-11-04T14:04:18.638" v="3601" actId="962"/>
        <pc:sldMkLst>
          <pc:docMk/>
          <pc:sldMk cId="1618306235" sldId="395"/>
        </pc:sldMkLst>
        <pc:grpChg chg="mod">
          <ac:chgData name="Holley Davis" userId="b9253272-6ee1-4ed8-a83c-6c05a74f534a" providerId="ADAL" clId="{80F71C04-72E7-43DC-926A-C017F2D359DC}" dt="2022-11-04T14:04:06.939" v="3599" actId="962"/>
          <ac:grpSpMkLst>
            <pc:docMk/>
            <pc:sldMk cId="1618306235" sldId="395"/>
            <ac:grpSpMk id="11" creationId="{317413BA-F344-4F22-AE2B-F82C77D21768}"/>
          </ac:grpSpMkLst>
        </pc:grpChg>
        <pc:picChg chg="mod">
          <ac:chgData name="Holley Davis" userId="b9253272-6ee1-4ed8-a83c-6c05a74f534a" providerId="ADAL" clId="{80F71C04-72E7-43DC-926A-C017F2D359DC}" dt="2022-11-04T14:04:18.638" v="3601" actId="962"/>
          <ac:picMkLst>
            <pc:docMk/>
            <pc:sldMk cId="1618306235" sldId="395"/>
            <ac:picMk id="9" creationId="{96FA956E-C441-4ABB-AF36-9E0248E2E62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Sheet1!$A$1</c:f>
              <c:strCache>
                <c:ptCount val="1"/>
                <c:pt idx="0">
                  <c:v>Sales</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CA1-4888-A7BB-F810C35DF8BF}"/>
              </c:ext>
            </c:extLst>
          </c:dPt>
          <c:dPt>
            <c:idx val="1"/>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CA1-4888-A7BB-F810C35DF8BF}"/>
              </c:ext>
            </c:extLst>
          </c:dPt>
          <c:dPt>
            <c:idx val="2"/>
            <c:bubble3D val="0"/>
            <c:spPr>
              <a:solidFill>
                <a:srgbClr val="306E3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CA1-4888-A7BB-F810C35DF8BF}"/>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CA1-4888-A7BB-F810C35DF8B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Sheet1!$A$2:$A$5</c:f>
              <c:numCache>
                <c:formatCode>0%</c:formatCode>
                <c:ptCount val="4"/>
                <c:pt idx="0">
                  <c:v>7.0000000000000007E-2</c:v>
                </c:pt>
                <c:pt idx="1">
                  <c:v>0.38</c:v>
                </c:pt>
                <c:pt idx="2">
                  <c:v>0.55000000000000004</c:v>
                </c:pt>
              </c:numCache>
            </c:numRef>
          </c:val>
          <c:extLst>
            <c:ext xmlns:c16="http://schemas.microsoft.com/office/drawing/2014/chart" uri="{C3380CC4-5D6E-409C-BE32-E72D297353CC}">
              <c16:uniqueId val="{00000000-435F-447B-A33B-3339DF761CFA}"/>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9B99A-EE83-42B1-9A3C-8088FC02744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8AC26BA-98F6-459E-A898-DAB85EE4E20C}">
      <dgm:prSet phldrT="[Text]" custT="1"/>
      <dgm:spPr>
        <a:solidFill>
          <a:schemeClr val="accent1">
            <a:lumMod val="75000"/>
          </a:schemeClr>
        </a:solidFill>
      </dgm:spPr>
      <dgm:t>
        <a:bodyPr/>
        <a:lstStyle/>
        <a:p>
          <a:pPr algn="ctr"/>
          <a:endParaRPr lang="en-US" sz="2800" dirty="0"/>
        </a:p>
      </dgm:t>
    </dgm:pt>
    <dgm:pt modelId="{FCBEB165-90C7-451D-9DD3-2400278AF1E1}" type="parTrans" cxnId="{7C214ECC-486E-4055-8821-A7BF130EBEBE}">
      <dgm:prSet/>
      <dgm:spPr/>
      <dgm:t>
        <a:bodyPr/>
        <a:lstStyle/>
        <a:p>
          <a:pPr algn="ctr"/>
          <a:endParaRPr lang="en-US" sz="2400"/>
        </a:p>
      </dgm:t>
    </dgm:pt>
    <dgm:pt modelId="{DC4111C2-9A35-454B-98FB-BA5022115ADD}" type="sibTrans" cxnId="{7C214ECC-486E-4055-8821-A7BF130EBEBE}">
      <dgm:prSet/>
      <dgm:spPr/>
      <dgm:t>
        <a:bodyPr/>
        <a:lstStyle/>
        <a:p>
          <a:pPr algn="ctr"/>
          <a:endParaRPr lang="en-US" sz="2400"/>
        </a:p>
      </dgm:t>
    </dgm:pt>
    <dgm:pt modelId="{E4DE12D7-3B3F-40EA-9F5C-10EF2E3D9EC2}">
      <dgm:prSet phldrT="[Text]" custT="1"/>
      <dgm:spPr>
        <a:solidFill>
          <a:schemeClr val="accent1">
            <a:lumMod val="75000"/>
          </a:schemeClr>
        </a:solidFill>
      </dgm:spPr>
      <dgm:t>
        <a:bodyPr/>
        <a:lstStyle/>
        <a:p>
          <a:pPr algn="ctr"/>
          <a:endParaRPr lang="en-US" sz="2800" dirty="0"/>
        </a:p>
      </dgm:t>
    </dgm:pt>
    <dgm:pt modelId="{9EB9CC0D-A737-4D71-BB20-7864AD28C70A}" type="parTrans" cxnId="{631B5E3A-45FA-476A-87A9-57CB6B9059D6}">
      <dgm:prSet/>
      <dgm:spPr/>
      <dgm:t>
        <a:bodyPr/>
        <a:lstStyle/>
        <a:p>
          <a:pPr algn="ctr"/>
          <a:endParaRPr lang="en-US" sz="2400"/>
        </a:p>
      </dgm:t>
    </dgm:pt>
    <dgm:pt modelId="{8E4C78A0-7E3F-4397-A83C-6A23F2D04F47}" type="sibTrans" cxnId="{631B5E3A-45FA-476A-87A9-57CB6B9059D6}">
      <dgm:prSet/>
      <dgm:spPr/>
      <dgm:t>
        <a:bodyPr/>
        <a:lstStyle/>
        <a:p>
          <a:pPr algn="ctr"/>
          <a:endParaRPr lang="en-US" sz="2400"/>
        </a:p>
      </dgm:t>
    </dgm:pt>
    <dgm:pt modelId="{85D389E5-A4E2-4816-B322-CCDEF3BABF3D}">
      <dgm:prSet phldrT="[Text]" custT="1"/>
      <dgm:spPr>
        <a:solidFill>
          <a:schemeClr val="accent1">
            <a:lumMod val="75000"/>
          </a:schemeClr>
        </a:solidFill>
      </dgm:spPr>
      <dgm:t>
        <a:bodyPr/>
        <a:lstStyle/>
        <a:p>
          <a:pPr algn="ctr"/>
          <a:endParaRPr lang="en-US" sz="2800" dirty="0"/>
        </a:p>
      </dgm:t>
    </dgm:pt>
    <dgm:pt modelId="{0211EE4C-E6C4-4063-AE83-5081F19ECCDE}" type="parTrans" cxnId="{E2C0824C-A17F-4ED5-8B63-AD2A1390713D}">
      <dgm:prSet/>
      <dgm:spPr/>
      <dgm:t>
        <a:bodyPr/>
        <a:lstStyle/>
        <a:p>
          <a:pPr algn="ctr"/>
          <a:endParaRPr lang="en-US" sz="2400"/>
        </a:p>
      </dgm:t>
    </dgm:pt>
    <dgm:pt modelId="{8682769A-2F2F-4757-91F4-7758AAFDD9BC}" type="sibTrans" cxnId="{E2C0824C-A17F-4ED5-8B63-AD2A1390713D}">
      <dgm:prSet/>
      <dgm:spPr/>
      <dgm:t>
        <a:bodyPr/>
        <a:lstStyle/>
        <a:p>
          <a:pPr algn="ctr"/>
          <a:endParaRPr lang="en-US" sz="2400"/>
        </a:p>
      </dgm:t>
    </dgm:pt>
    <dgm:pt modelId="{C004E434-0DE8-41B2-8A7C-3D59B278B4D7}">
      <dgm:prSet custT="1"/>
      <dgm:spPr>
        <a:solidFill>
          <a:schemeClr val="accent1">
            <a:lumMod val="75000"/>
          </a:schemeClr>
        </a:solidFill>
      </dgm:spPr>
      <dgm:t>
        <a:bodyPr/>
        <a:lstStyle/>
        <a:p>
          <a:pPr algn="ctr"/>
          <a:endParaRPr lang="en-US" sz="2800" dirty="0"/>
        </a:p>
      </dgm:t>
    </dgm:pt>
    <dgm:pt modelId="{7C4AACEF-DFB9-4137-9C8E-D1B34CA6AB73}" type="parTrans" cxnId="{8557EC10-5FCE-4532-9DC9-DD2F301B41E9}">
      <dgm:prSet/>
      <dgm:spPr/>
      <dgm:t>
        <a:bodyPr/>
        <a:lstStyle/>
        <a:p>
          <a:pPr algn="ctr"/>
          <a:endParaRPr lang="en-US" sz="2400"/>
        </a:p>
      </dgm:t>
    </dgm:pt>
    <dgm:pt modelId="{D2898043-D349-40B7-8EA9-D94A1ED9AD36}" type="sibTrans" cxnId="{8557EC10-5FCE-4532-9DC9-DD2F301B41E9}">
      <dgm:prSet/>
      <dgm:spPr/>
      <dgm:t>
        <a:bodyPr/>
        <a:lstStyle/>
        <a:p>
          <a:pPr algn="ctr"/>
          <a:endParaRPr lang="en-US" sz="2400"/>
        </a:p>
      </dgm:t>
    </dgm:pt>
    <dgm:pt modelId="{FFFCAF38-32CB-4ACB-8529-E19CD169236F}">
      <dgm:prSet custT="1"/>
      <dgm:spPr>
        <a:solidFill>
          <a:schemeClr val="accent1">
            <a:lumMod val="75000"/>
          </a:schemeClr>
        </a:solidFill>
      </dgm:spPr>
      <dgm:t>
        <a:bodyPr/>
        <a:lstStyle/>
        <a:p>
          <a:pPr algn="ctr"/>
          <a:endParaRPr lang="en-US" sz="2800" dirty="0"/>
        </a:p>
        <a:p>
          <a:pPr algn="ctr"/>
          <a:endParaRPr lang="en-US" sz="2800" dirty="0"/>
        </a:p>
      </dgm:t>
    </dgm:pt>
    <dgm:pt modelId="{44A8FD93-DC6F-4AB2-B9CB-EBF77FA04015}" type="parTrans" cxnId="{19C848D1-4326-4509-822F-CC3CD132DB64}">
      <dgm:prSet/>
      <dgm:spPr/>
      <dgm:t>
        <a:bodyPr/>
        <a:lstStyle/>
        <a:p>
          <a:pPr algn="ctr"/>
          <a:endParaRPr lang="en-US" sz="2400"/>
        </a:p>
      </dgm:t>
    </dgm:pt>
    <dgm:pt modelId="{5BAAA93C-9E20-4149-A3A0-47AE47925DB1}" type="sibTrans" cxnId="{19C848D1-4326-4509-822F-CC3CD132DB64}">
      <dgm:prSet/>
      <dgm:spPr/>
      <dgm:t>
        <a:bodyPr/>
        <a:lstStyle/>
        <a:p>
          <a:pPr algn="ctr"/>
          <a:endParaRPr lang="en-US" sz="2400"/>
        </a:p>
      </dgm:t>
    </dgm:pt>
    <dgm:pt modelId="{C7691A93-BE7A-413F-A73E-54FA0E46C143}" type="pres">
      <dgm:prSet presAssocID="{39D9B99A-EE83-42B1-9A3C-8088FC027441}" presName="linear" presStyleCnt="0">
        <dgm:presLayoutVars>
          <dgm:animLvl val="lvl"/>
          <dgm:resizeHandles val="exact"/>
        </dgm:presLayoutVars>
      </dgm:prSet>
      <dgm:spPr/>
    </dgm:pt>
    <dgm:pt modelId="{4096EFEF-719E-4CB5-A21F-58C8BE075FF1}" type="pres">
      <dgm:prSet presAssocID="{A8AC26BA-98F6-459E-A898-DAB85EE4E20C}" presName="parentText" presStyleLbl="node1" presStyleIdx="0" presStyleCnt="5" custLinFactY="-47469" custLinFactNeighborX="0" custLinFactNeighborY="-100000">
        <dgm:presLayoutVars>
          <dgm:chMax val="0"/>
          <dgm:bulletEnabled val="1"/>
        </dgm:presLayoutVars>
      </dgm:prSet>
      <dgm:spPr/>
    </dgm:pt>
    <dgm:pt modelId="{B614A135-8930-4E76-A595-4EEB0E2C1BA5}" type="pres">
      <dgm:prSet presAssocID="{DC4111C2-9A35-454B-98FB-BA5022115ADD}" presName="spacer" presStyleCnt="0"/>
      <dgm:spPr/>
    </dgm:pt>
    <dgm:pt modelId="{16156978-0A8A-465E-9B31-E78636035CCC}" type="pres">
      <dgm:prSet presAssocID="{E4DE12D7-3B3F-40EA-9F5C-10EF2E3D9EC2}" presName="parentText" presStyleLbl="node1" presStyleIdx="1" presStyleCnt="5">
        <dgm:presLayoutVars>
          <dgm:chMax val="0"/>
          <dgm:bulletEnabled val="1"/>
        </dgm:presLayoutVars>
      </dgm:prSet>
      <dgm:spPr/>
    </dgm:pt>
    <dgm:pt modelId="{80B38C23-CC9F-4FD3-8DED-EBD3964CEF11}" type="pres">
      <dgm:prSet presAssocID="{8E4C78A0-7E3F-4397-A83C-6A23F2D04F47}" presName="spacer" presStyleCnt="0"/>
      <dgm:spPr/>
    </dgm:pt>
    <dgm:pt modelId="{0303BEBC-B0A0-4A42-9818-4A72E8AEE5BC}" type="pres">
      <dgm:prSet presAssocID="{85D389E5-A4E2-4816-B322-CCDEF3BABF3D}" presName="parentText" presStyleLbl="node1" presStyleIdx="2" presStyleCnt="5">
        <dgm:presLayoutVars>
          <dgm:chMax val="0"/>
          <dgm:bulletEnabled val="1"/>
        </dgm:presLayoutVars>
      </dgm:prSet>
      <dgm:spPr/>
    </dgm:pt>
    <dgm:pt modelId="{BF9852AC-C3EF-41D3-8571-FC225BEE21BE}" type="pres">
      <dgm:prSet presAssocID="{8682769A-2F2F-4757-91F4-7758AAFDD9BC}" presName="spacer" presStyleCnt="0"/>
      <dgm:spPr/>
    </dgm:pt>
    <dgm:pt modelId="{FF50C19C-6A21-447F-98B1-6C47D1B261FC}" type="pres">
      <dgm:prSet presAssocID="{C004E434-0DE8-41B2-8A7C-3D59B278B4D7}" presName="parentText" presStyleLbl="node1" presStyleIdx="3" presStyleCnt="5">
        <dgm:presLayoutVars>
          <dgm:chMax val="0"/>
          <dgm:bulletEnabled val="1"/>
        </dgm:presLayoutVars>
      </dgm:prSet>
      <dgm:spPr/>
    </dgm:pt>
    <dgm:pt modelId="{A517387E-2844-4A4C-AEF0-D877222AF239}" type="pres">
      <dgm:prSet presAssocID="{D2898043-D349-40B7-8EA9-D94A1ED9AD36}" presName="spacer" presStyleCnt="0"/>
      <dgm:spPr/>
    </dgm:pt>
    <dgm:pt modelId="{37F9DB28-9527-437B-A663-FA6B1AF7CD3C}" type="pres">
      <dgm:prSet presAssocID="{FFFCAF38-32CB-4ACB-8529-E19CD169236F}" presName="parentText" presStyleLbl="node1" presStyleIdx="4" presStyleCnt="5" custLinFactNeighborX="-10913" custLinFactNeighborY="11280">
        <dgm:presLayoutVars>
          <dgm:chMax val="0"/>
          <dgm:bulletEnabled val="1"/>
        </dgm:presLayoutVars>
      </dgm:prSet>
      <dgm:spPr/>
    </dgm:pt>
  </dgm:ptLst>
  <dgm:cxnLst>
    <dgm:cxn modelId="{8557EC10-5FCE-4532-9DC9-DD2F301B41E9}" srcId="{39D9B99A-EE83-42B1-9A3C-8088FC027441}" destId="{C004E434-0DE8-41B2-8A7C-3D59B278B4D7}" srcOrd="3" destOrd="0" parTransId="{7C4AACEF-DFB9-4137-9C8E-D1B34CA6AB73}" sibTransId="{D2898043-D349-40B7-8EA9-D94A1ED9AD36}"/>
    <dgm:cxn modelId="{631B5E3A-45FA-476A-87A9-57CB6B9059D6}" srcId="{39D9B99A-EE83-42B1-9A3C-8088FC027441}" destId="{E4DE12D7-3B3F-40EA-9F5C-10EF2E3D9EC2}" srcOrd="1" destOrd="0" parTransId="{9EB9CC0D-A737-4D71-BB20-7864AD28C70A}" sibTransId="{8E4C78A0-7E3F-4397-A83C-6A23F2D04F47}"/>
    <dgm:cxn modelId="{E6E1235F-060E-4B1D-B2DA-17B798C084ED}" type="presOf" srcId="{E4DE12D7-3B3F-40EA-9F5C-10EF2E3D9EC2}" destId="{16156978-0A8A-465E-9B31-E78636035CCC}" srcOrd="0" destOrd="0" presId="urn:microsoft.com/office/officeart/2005/8/layout/vList2"/>
    <dgm:cxn modelId="{73E49E65-A24C-4862-80FF-101A3FA7156E}" type="presOf" srcId="{A8AC26BA-98F6-459E-A898-DAB85EE4E20C}" destId="{4096EFEF-719E-4CB5-A21F-58C8BE075FF1}" srcOrd="0" destOrd="0" presId="urn:microsoft.com/office/officeart/2005/8/layout/vList2"/>
    <dgm:cxn modelId="{E2C0824C-A17F-4ED5-8B63-AD2A1390713D}" srcId="{39D9B99A-EE83-42B1-9A3C-8088FC027441}" destId="{85D389E5-A4E2-4816-B322-CCDEF3BABF3D}" srcOrd="2" destOrd="0" parTransId="{0211EE4C-E6C4-4063-AE83-5081F19ECCDE}" sibTransId="{8682769A-2F2F-4757-91F4-7758AAFDD9BC}"/>
    <dgm:cxn modelId="{F0A12773-2233-4F2A-8A5B-6D724F471738}" type="presOf" srcId="{85D389E5-A4E2-4816-B322-CCDEF3BABF3D}" destId="{0303BEBC-B0A0-4A42-9818-4A72E8AEE5BC}" srcOrd="0" destOrd="0" presId="urn:microsoft.com/office/officeart/2005/8/layout/vList2"/>
    <dgm:cxn modelId="{06BA5FBC-02A2-4801-8EC5-1398A37DA273}" type="presOf" srcId="{FFFCAF38-32CB-4ACB-8529-E19CD169236F}" destId="{37F9DB28-9527-437B-A663-FA6B1AF7CD3C}" srcOrd="0" destOrd="0" presId="urn:microsoft.com/office/officeart/2005/8/layout/vList2"/>
    <dgm:cxn modelId="{7C214ECC-486E-4055-8821-A7BF130EBEBE}" srcId="{39D9B99A-EE83-42B1-9A3C-8088FC027441}" destId="{A8AC26BA-98F6-459E-A898-DAB85EE4E20C}" srcOrd="0" destOrd="0" parTransId="{FCBEB165-90C7-451D-9DD3-2400278AF1E1}" sibTransId="{DC4111C2-9A35-454B-98FB-BA5022115ADD}"/>
    <dgm:cxn modelId="{19C848D1-4326-4509-822F-CC3CD132DB64}" srcId="{39D9B99A-EE83-42B1-9A3C-8088FC027441}" destId="{FFFCAF38-32CB-4ACB-8529-E19CD169236F}" srcOrd="4" destOrd="0" parTransId="{44A8FD93-DC6F-4AB2-B9CB-EBF77FA04015}" sibTransId="{5BAAA93C-9E20-4149-A3A0-47AE47925DB1}"/>
    <dgm:cxn modelId="{343CCEE6-7237-47F6-AC4C-CA5FBBF815CF}" type="presOf" srcId="{C004E434-0DE8-41B2-8A7C-3D59B278B4D7}" destId="{FF50C19C-6A21-447F-98B1-6C47D1B261FC}" srcOrd="0" destOrd="0" presId="urn:microsoft.com/office/officeart/2005/8/layout/vList2"/>
    <dgm:cxn modelId="{33FF72F2-2935-493C-A8F1-DFB4AB346AB0}" type="presOf" srcId="{39D9B99A-EE83-42B1-9A3C-8088FC027441}" destId="{C7691A93-BE7A-413F-A73E-54FA0E46C143}" srcOrd="0" destOrd="0" presId="urn:microsoft.com/office/officeart/2005/8/layout/vList2"/>
    <dgm:cxn modelId="{C9D5891A-898C-4DFE-8BC4-446026D962BD}" type="presParOf" srcId="{C7691A93-BE7A-413F-A73E-54FA0E46C143}" destId="{4096EFEF-719E-4CB5-A21F-58C8BE075FF1}" srcOrd="0" destOrd="0" presId="urn:microsoft.com/office/officeart/2005/8/layout/vList2"/>
    <dgm:cxn modelId="{C9A524B7-517E-48D9-A8C5-923234924E9E}" type="presParOf" srcId="{C7691A93-BE7A-413F-A73E-54FA0E46C143}" destId="{B614A135-8930-4E76-A595-4EEB0E2C1BA5}" srcOrd="1" destOrd="0" presId="urn:microsoft.com/office/officeart/2005/8/layout/vList2"/>
    <dgm:cxn modelId="{1FBCC820-4B33-4AA2-8D65-E2417B6AEF89}" type="presParOf" srcId="{C7691A93-BE7A-413F-A73E-54FA0E46C143}" destId="{16156978-0A8A-465E-9B31-E78636035CCC}" srcOrd="2" destOrd="0" presId="urn:microsoft.com/office/officeart/2005/8/layout/vList2"/>
    <dgm:cxn modelId="{77D31AE7-C8FB-40FF-98F0-0393E4BD7F71}" type="presParOf" srcId="{C7691A93-BE7A-413F-A73E-54FA0E46C143}" destId="{80B38C23-CC9F-4FD3-8DED-EBD3964CEF11}" srcOrd="3" destOrd="0" presId="urn:microsoft.com/office/officeart/2005/8/layout/vList2"/>
    <dgm:cxn modelId="{FAA04AB2-04B5-4236-A9FA-FCDB08EB7AA7}" type="presParOf" srcId="{C7691A93-BE7A-413F-A73E-54FA0E46C143}" destId="{0303BEBC-B0A0-4A42-9818-4A72E8AEE5BC}" srcOrd="4" destOrd="0" presId="urn:microsoft.com/office/officeart/2005/8/layout/vList2"/>
    <dgm:cxn modelId="{858CB0EE-BC8D-4309-9032-9A8B09F2FE3B}" type="presParOf" srcId="{C7691A93-BE7A-413F-A73E-54FA0E46C143}" destId="{BF9852AC-C3EF-41D3-8571-FC225BEE21BE}" srcOrd="5" destOrd="0" presId="urn:microsoft.com/office/officeart/2005/8/layout/vList2"/>
    <dgm:cxn modelId="{11E4BA2C-92C5-4F67-A49F-BE0D122FD6CB}" type="presParOf" srcId="{C7691A93-BE7A-413F-A73E-54FA0E46C143}" destId="{FF50C19C-6A21-447F-98B1-6C47D1B261FC}" srcOrd="6" destOrd="0" presId="urn:microsoft.com/office/officeart/2005/8/layout/vList2"/>
    <dgm:cxn modelId="{4E008C5D-D3CF-4737-8442-36DBB3C98D67}" type="presParOf" srcId="{C7691A93-BE7A-413F-A73E-54FA0E46C143}" destId="{A517387E-2844-4A4C-AEF0-D877222AF239}" srcOrd="7" destOrd="0" presId="urn:microsoft.com/office/officeart/2005/8/layout/vList2"/>
    <dgm:cxn modelId="{39CAFDD6-FBD9-4EC4-88ED-3B108F860141}" type="presParOf" srcId="{C7691A93-BE7A-413F-A73E-54FA0E46C143}" destId="{37F9DB28-9527-437B-A663-FA6B1AF7CD3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9B99A-EE83-42B1-9A3C-8088FC02744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8AC26BA-98F6-459E-A898-DAB85EE4E20C}">
      <dgm:prSet phldrT="[Text]" custT="1"/>
      <dgm:spPr>
        <a:solidFill>
          <a:schemeClr val="accent1">
            <a:lumMod val="75000"/>
          </a:schemeClr>
        </a:solidFill>
      </dgm:spPr>
      <dgm:t>
        <a:bodyPr/>
        <a:lstStyle/>
        <a:p>
          <a:pPr algn="ctr"/>
          <a:endParaRPr lang="en-US" sz="2800" dirty="0"/>
        </a:p>
      </dgm:t>
    </dgm:pt>
    <dgm:pt modelId="{FCBEB165-90C7-451D-9DD3-2400278AF1E1}" type="parTrans" cxnId="{7C214ECC-486E-4055-8821-A7BF130EBEBE}">
      <dgm:prSet/>
      <dgm:spPr/>
      <dgm:t>
        <a:bodyPr/>
        <a:lstStyle/>
        <a:p>
          <a:pPr algn="ctr"/>
          <a:endParaRPr lang="en-US" sz="2400"/>
        </a:p>
      </dgm:t>
    </dgm:pt>
    <dgm:pt modelId="{DC4111C2-9A35-454B-98FB-BA5022115ADD}" type="sibTrans" cxnId="{7C214ECC-486E-4055-8821-A7BF130EBEBE}">
      <dgm:prSet/>
      <dgm:spPr/>
      <dgm:t>
        <a:bodyPr/>
        <a:lstStyle/>
        <a:p>
          <a:pPr algn="ctr"/>
          <a:endParaRPr lang="en-US" sz="2400"/>
        </a:p>
      </dgm:t>
    </dgm:pt>
    <dgm:pt modelId="{E4DE12D7-3B3F-40EA-9F5C-10EF2E3D9EC2}">
      <dgm:prSet phldrT="[Text]" custT="1"/>
      <dgm:spPr>
        <a:solidFill>
          <a:schemeClr val="accent1">
            <a:lumMod val="75000"/>
          </a:schemeClr>
        </a:solidFill>
      </dgm:spPr>
      <dgm:t>
        <a:bodyPr/>
        <a:lstStyle/>
        <a:p>
          <a:pPr algn="ctr"/>
          <a:endParaRPr lang="en-US" sz="2800" dirty="0"/>
        </a:p>
      </dgm:t>
    </dgm:pt>
    <dgm:pt modelId="{9EB9CC0D-A737-4D71-BB20-7864AD28C70A}" type="parTrans" cxnId="{631B5E3A-45FA-476A-87A9-57CB6B9059D6}">
      <dgm:prSet/>
      <dgm:spPr/>
      <dgm:t>
        <a:bodyPr/>
        <a:lstStyle/>
        <a:p>
          <a:pPr algn="ctr"/>
          <a:endParaRPr lang="en-US" sz="2400"/>
        </a:p>
      </dgm:t>
    </dgm:pt>
    <dgm:pt modelId="{8E4C78A0-7E3F-4397-A83C-6A23F2D04F47}" type="sibTrans" cxnId="{631B5E3A-45FA-476A-87A9-57CB6B9059D6}">
      <dgm:prSet/>
      <dgm:spPr/>
      <dgm:t>
        <a:bodyPr/>
        <a:lstStyle/>
        <a:p>
          <a:pPr algn="ctr"/>
          <a:endParaRPr lang="en-US" sz="2400"/>
        </a:p>
      </dgm:t>
    </dgm:pt>
    <dgm:pt modelId="{85D389E5-A4E2-4816-B322-CCDEF3BABF3D}">
      <dgm:prSet phldrT="[Text]" custT="1"/>
      <dgm:spPr>
        <a:solidFill>
          <a:schemeClr val="accent1">
            <a:lumMod val="75000"/>
          </a:schemeClr>
        </a:solidFill>
      </dgm:spPr>
      <dgm:t>
        <a:bodyPr/>
        <a:lstStyle/>
        <a:p>
          <a:pPr algn="ctr"/>
          <a:endParaRPr lang="en-US" sz="2800" dirty="0"/>
        </a:p>
      </dgm:t>
    </dgm:pt>
    <dgm:pt modelId="{0211EE4C-E6C4-4063-AE83-5081F19ECCDE}" type="parTrans" cxnId="{E2C0824C-A17F-4ED5-8B63-AD2A1390713D}">
      <dgm:prSet/>
      <dgm:spPr/>
      <dgm:t>
        <a:bodyPr/>
        <a:lstStyle/>
        <a:p>
          <a:pPr algn="ctr"/>
          <a:endParaRPr lang="en-US" sz="2400"/>
        </a:p>
      </dgm:t>
    </dgm:pt>
    <dgm:pt modelId="{8682769A-2F2F-4757-91F4-7758AAFDD9BC}" type="sibTrans" cxnId="{E2C0824C-A17F-4ED5-8B63-AD2A1390713D}">
      <dgm:prSet/>
      <dgm:spPr/>
      <dgm:t>
        <a:bodyPr/>
        <a:lstStyle/>
        <a:p>
          <a:pPr algn="ctr"/>
          <a:endParaRPr lang="en-US" sz="2400"/>
        </a:p>
      </dgm:t>
    </dgm:pt>
    <dgm:pt modelId="{C004E434-0DE8-41B2-8A7C-3D59B278B4D7}">
      <dgm:prSet custT="1"/>
      <dgm:spPr>
        <a:solidFill>
          <a:schemeClr val="accent1">
            <a:lumMod val="75000"/>
          </a:schemeClr>
        </a:solidFill>
      </dgm:spPr>
      <dgm:t>
        <a:bodyPr/>
        <a:lstStyle/>
        <a:p>
          <a:pPr algn="ctr"/>
          <a:endParaRPr lang="en-US" sz="2800" dirty="0"/>
        </a:p>
      </dgm:t>
    </dgm:pt>
    <dgm:pt modelId="{7C4AACEF-DFB9-4137-9C8E-D1B34CA6AB73}" type="parTrans" cxnId="{8557EC10-5FCE-4532-9DC9-DD2F301B41E9}">
      <dgm:prSet/>
      <dgm:spPr/>
      <dgm:t>
        <a:bodyPr/>
        <a:lstStyle/>
        <a:p>
          <a:pPr algn="ctr"/>
          <a:endParaRPr lang="en-US" sz="2400"/>
        </a:p>
      </dgm:t>
    </dgm:pt>
    <dgm:pt modelId="{D2898043-D349-40B7-8EA9-D94A1ED9AD36}" type="sibTrans" cxnId="{8557EC10-5FCE-4532-9DC9-DD2F301B41E9}">
      <dgm:prSet/>
      <dgm:spPr/>
      <dgm:t>
        <a:bodyPr/>
        <a:lstStyle/>
        <a:p>
          <a:pPr algn="ctr"/>
          <a:endParaRPr lang="en-US" sz="2400"/>
        </a:p>
      </dgm:t>
    </dgm:pt>
    <dgm:pt modelId="{FFFCAF38-32CB-4ACB-8529-E19CD169236F}">
      <dgm:prSet custT="1"/>
      <dgm:spPr>
        <a:solidFill>
          <a:schemeClr val="accent1">
            <a:lumMod val="75000"/>
          </a:schemeClr>
        </a:solidFill>
      </dgm:spPr>
      <dgm:t>
        <a:bodyPr/>
        <a:lstStyle/>
        <a:p>
          <a:pPr algn="ctr"/>
          <a:endParaRPr lang="en-US" sz="2800" dirty="0"/>
        </a:p>
        <a:p>
          <a:pPr algn="ctr"/>
          <a:endParaRPr lang="en-US" sz="2800" dirty="0"/>
        </a:p>
      </dgm:t>
    </dgm:pt>
    <dgm:pt modelId="{44A8FD93-DC6F-4AB2-B9CB-EBF77FA04015}" type="parTrans" cxnId="{19C848D1-4326-4509-822F-CC3CD132DB64}">
      <dgm:prSet/>
      <dgm:spPr/>
      <dgm:t>
        <a:bodyPr/>
        <a:lstStyle/>
        <a:p>
          <a:pPr algn="ctr"/>
          <a:endParaRPr lang="en-US" sz="2400"/>
        </a:p>
      </dgm:t>
    </dgm:pt>
    <dgm:pt modelId="{5BAAA93C-9E20-4149-A3A0-47AE47925DB1}" type="sibTrans" cxnId="{19C848D1-4326-4509-822F-CC3CD132DB64}">
      <dgm:prSet/>
      <dgm:spPr/>
      <dgm:t>
        <a:bodyPr/>
        <a:lstStyle/>
        <a:p>
          <a:pPr algn="ctr"/>
          <a:endParaRPr lang="en-US" sz="2400"/>
        </a:p>
      </dgm:t>
    </dgm:pt>
    <dgm:pt modelId="{C7691A93-BE7A-413F-A73E-54FA0E46C143}" type="pres">
      <dgm:prSet presAssocID="{39D9B99A-EE83-42B1-9A3C-8088FC027441}" presName="linear" presStyleCnt="0">
        <dgm:presLayoutVars>
          <dgm:animLvl val="lvl"/>
          <dgm:resizeHandles val="exact"/>
        </dgm:presLayoutVars>
      </dgm:prSet>
      <dgm:spPr/>
    </dgm:pt>
    <dgm:pt modelId="{4096EFEF-719E-4CB5-A21F-58C8BE075FF1}" type="pres">
      <dgm:prSet presAssocID="{A8AC26BA-98F6-459E-A898-DAB85EE4E20C}" presName="parentText" presStyleLbl="node1" presStyleIdx="0" presStyleCnt="5">
        <dgm:presLayoutVars>
          <dgm:chMax val="0"/>
          <dgm:bulletEnabled val="1"/>
        </dgm:presLayoutVars>
      </dgm:prSet>
      <dgm:spPr/>
    </dgm:pt>
    <dgm:pt modelId="{B614A135-8930-4E76-A595-4EEB0E2C1BA5}" type="pres">
      <dgm:prSet presAssocID="{DC4111C2-9A35-454B-98FB-BA5022115ADD}" presName="spacer" presStyleCnt="0"/>
      <dgm:spPr/>
    </dgm:pt>
    <dgm:pt modelId="{16156978-0A8A-465E-9B31-E78636035CCC}" type="pres">
      <dgm:prSet presAssocID="{E4DE12D7-3B3F-40EA-9F5C-10EF2E3D9EC2}" presName="parentText" presStyleLbl="node1" presStyleIdx="1" presStyleCnt="5">
        <dgm:presLayoutVars>
          <dgm:chMax val="0"/>
          <dgm:bulletEnabled val="1"/>
        </dgm:presLayoutVars>
      </dgm:prSet>
      <dgm:spPr/>
    </dgm:pt>
    <dgm:pt modelId="{80B38C23-CC9F-4FD3-8DED-EBD3964CEF11}" type="pres">
      <dgm:prSet presAssocID="{8E4C78A0-7E3F-4397-A83C-6A23F2D04F47}" presName="spacer" presStyleCnt="0"/>
      <dgm:spPr/>
    </dgm:pt>
    <dgm:pt modelId="{0303BEBC-B0A0-4A42-9818-4A72E8AEE5BC}" type="pres">
      <dgm:prSet presAssocID="{85D389E5-A4E2-4816-B322-CCDEF3BABF3D}" presName="parentText" presStyleLbl="node1" presStyleIdx="2" presStyleCnt="5">
        <dgm:presLayoutVars>
          <dgm:chMax val="0"/>
          <dgm:bulletEnabled val="1"/>
        </dgm:presLayoutVars>
      </dgm:prSet>
      <dgm:spPr/>
    </dgm:pt>
    <dgm:pt modelId="{BF9852AC-C3EF-41D3-8571-FC225BEE21BE}" type="pres">
      <dgm:prSet presAssocID="{8682769A-2F2F-4757-91F4-7758AAFDD9BC}" presName="spacer" presStyleCnt="0"/>
      <dgm:spPr/>
    </dgm:pt>
    <dgm:pt modelId="{FF50C19C-6A21-447F-98B1-6C47D1B261FC}" type="pres">
      <dgm:prSet presAssocID="{C004E434-0DE8-41B2-8A7C-3D59B278B4D7}" presName="parentText" presStyleLbl="node1" presStyleIdx="3" presStyleCnt="5">
        <dgm:presLayoutVars>
          <dgm:chMax val="0"/>
          <dgm:bulletEnabled val="1"/>
        </dgm:presLayoutVars>
      </dgm:prSet>
      <dgm:spPr/>
    </dgm:pt>
    <dgm:pt modelId="{A517387E-2844-4A4C-AEF0-D877222AF239}" type="pres">
      <dgm:prSet presAssocID="{D2898043-D349-40B7-8EA9-D94A1ED9AD36}" presName="spacer" presStyleCnt="0"/>
      <dgm:spPr/>
    </dgm:pt>
    <dgm:pt modelId="{37F9DB28-9527-437B-A663-FA6B1AF7CD3C}" type="pres">
      <dgm:prSet presAssocID="{FFFCAF38-32CB-4ACB-8529-E19CD169236F}" presName="parentText" presStyleLbl="node1" presStyleIdx="4" presStyleCnt="5">
        <dgm:presLayoutVars>
          <dgm:chMax val="0"/>
          <dgm:bulletEnabled val="1"/>
        </dgm:presLayoutVars>
      </dgm:prSet>
      <dgm:spPr/>
    </dgm:pt>
  </dgm:ptLst>
  <dgm:cxnLst>
    <dgm:cxn modelId="{8557EC10-5FCE-4532-9DC9-DD2F301B41E9}" srcId="{39D9B99A-EE83-42B1-9A3C-8088FC027441}" destId="{C004E434-0DE8-41B2-8A7C-3D59B278B4D7}" srcOrd="3" destOrd="0" parTransId="{7C4AACEF-DFB9-4137-9C8E-D1B34CA6AB73}" sibTransId="{D2898043-D349-40B7-8EA9-D94A1ED9AD36}"/>
    <dgm:cxn modelId="{631B5E3A-45FA-476A-87A9-57CB6B9059D6}" srcId="{39D9B99A-EE83-42B1-9A3C-8088FC027441}" destId="{E4DE12D7-3B3F-40EA-9F5C-10EF2E3D9EC2}" srcOrd="1" destOrd="0" parTransId="{9EB9CC0D-A737-4D71-BB20-7864AD28C70A}" sibTransId="{8E4C78A0-7E3F-4397-A83C-6A23F2D04F47}"/>
    <dgm:cxn modelId="{E6E1235F-060E-4B1D-B2DA-17B798C084ED}" type="presOf" srcId="{E4DE12D7-3B3F-40EA-9F5C-10EF2E3D9EC2}" destId="{16156978-0A8A-465E-9B31-E78636035CCC}" srcOrd="0" destOrd="0" presId="urn:microsoft.com/office/officeart/2005/8/layout/vList2"/>
    <dgm:cxn modelId="{73E49E65-A24C-4862-80FF-101A3FA7156E}" type="presOf" srcId="{A8AC26BA-98F6-459E-A898-DAB85EE4E20C}" destId="{4096EFEF-719E-4CB5-A21F-58C8BE075FF1}" srcOrd="0" destOrd="0" presId="urn:microsoft.com/office/officeart/2005/8/layout/vList2"/>
    <dgm:cxn modelId="{E2C0824C-A17F-4ED5-8B63-AD2A1390713D}" srcId="{39D9B99A-EE83-42B1-9A3C-8088FC027441}" destId="{85D389E5-A4E2-4816-B322-CCDEF3BABF3D}" srcOrd="2" destOrd="0" parTransId="{0211EE4C-E6C4-4063-AE83-5081F19ECCDE}" sibTransId="{8682769A-2F2F-4757-91F4-7758AAFDD9BC}"/>
    <dgm:cxn modelId="{F0A12773-2233-4F2A-8A5B-6D724F471738}" type="presOf" srcId="{85D389E5-A4E2-4816-B322-CCDEF3BABF3D}" destId="{0303BEBC-B0A0-4A42-9818-4A72E8AEE5BC}" srcOrd="0" destOrd="0" presId="urn:microsoft.com/office/officeart/2005/8/layout/vList2"/>
    <dgm:cxn modelId="{06BA5FBC-02A2-4801-8EC5-1398A37DA273}" type="presOf" srcId="{FFFCAF38-32CB-4ACB-8529-E19CD169236F}" destId="{37F9DB28-9527-437B-A663-FA6B1AF7CD3C}" srcOrd="0" destOrd="0" presId="urn:microsoft.com/office/officeart/2005/8/layout/vList2"/>
    <dgm:cxn modelId="{7C214ECC-486E-4055-8821-A7BF130EBEBE}" srcId="{39D9B99A-EE83-42B1-9A3C-8088FC027441}" destId="{A8AC26BA-98F6-459E-A898-DAB85EE4E20C}" srcOrd="0" destOrd="0" parTransId="{FCBEB165-90C7-451D-9DD3-2400278AF1E1}" sibTransId="{DC4111C2-9A35-454B-98FB-BA5022115ADD}"/>
    <dgm:cxn modelId="{19C848D1-4326-4509-822F-CC3CD132DB64}" srcId="{39D9B99A-EE83-42B1-9A3C-8088FC027441}" destId="{FFFCAF38-32CB-4ACB-8529-E19CD169236F}" srcOrd="4" destOrd="0" parTransId="{44A8FD93-DC6F-4AB2-B9CB-EBF77FA04015}" sibTransId="{5BAAA93C-9E20-4149-A3A0-47AE47925DB1}"/>
    <dgm:cxn modelId="{343CCEE6-7237-47F6-AC4C-CA5FBBF815CF}" type="presOf" srcId="{C004E434-0DE8-41B2-8A7C-3D59B278B4D7}" destId="{FF50C19C-6A21-447F-98B1-6C47D1B261FC}" srcOrd="0" destOrd="0" presId="urn:microsoft.com/office/officeart/2005/8/layout/vList2"/>
    <dgm:cxn modelId="{33FF72F2-2935-493C-A8F1-DFB4AB346AB0}" type="presOf" srcId="{39D9B99A-EE83-42B1-9A3C-8088FC027441}" destId="{C7691A93-BE7A-413F-A73E-54FA0E46C143}" srcOrd="0" destOrd="0" presId="urn:microsoft.com/office/officeart/2005/8/layout/vList2"/>
    <dgm:cxn modelId="{C9D5891A-898C-4DFE-8BC4-446026D962BD}" type="presParOf" srcId="{C7691A93-BE7A-413F-A73E-54FA0E46C143}" destId="{4096EFEF-719E-4CB5-A21F-58C8BE075FF1}" srcOrd="0" destOrd="0" presId="urn:microsoft.com/office/officeart/2005/8/layout/vList2"/>
    <dgm:cxn modelId="{C9A524B7-517E-48D9-A8C5-923234924E9E}" type="presParOf" srcId="{C7691A93-BE7A-413F-A73E-54FA0E46C143}" destId="{B614A135-8930-4E76-A595-4EEB0E2C1BA5}" srcOrd="1" destOrd="0" presId="urn:microsoft.com/office/officeart/2005/8/layout/vList2"/>
    <dgm:cxn modelId="{1FBCC820-4B33-4AA2-8D65-E2417B6AEF89}" type="presParOf" srcId="{C7691A93-BE7A-413F-A73E-54FA0E46C143}" destId="{16156978-0A8A-465E-9B31-E78636035CCC}" srcOrd="2" destOrd="0" presId="urn:microsoft.com/office/officeart/2005/8/layout/vList2"/>
    <dgm:cxn modelId="{77D31AE7-C8FB-40FF-98F0-0393E4BD7F71}" type="presParOf" srcId="{C7691A93-BE7A-413F-A73E-54FA0E46C143}" destId="{80B38C23-CC9F-4FD3-8DED-EBD3964CEF11}" srcOrd="3" destOrd="0" presId="urn:microsoft.com/office/officeart/2005/8/layout/vList2"/>
    <dgm:cxn modelId="{FAA04AB2-04B5-4236-A9FA-FCDB08EB7AA7}" type="presParOf" srcId="{C7691A93-BE7A-413F-A73E-54FA0E46C143}" destId="{0303BEBC-B0A0-4A42-9818-4A72E8AEE5BC}" srcOrd="4" destOrd="0" presId="urn:microsoft.com/office/officeart/2005/8/layout/vList2"/>
    <dgm:cxn modelId="{858CB0EE-BC8D-4309-9032-9A8B09F2FE3B}" type="presParOf" srcId="{C7691A93-BE7A-413F-A73E-54FA0E46C143}" destId="{BF9852AC-C3EF-41D3-8571-FC225BEE21BE}" srcOrd="5" destOrd="0" presId="urn:microsoft.com/office/officeart/2005/8/layout/vList2"/>
    <dgm:cxn modelId="{11E4BA2C-92C5-4F67-A49F-BE0D122FD6CB}" type="presParOf" srcId="{C7691A93-BE7A-413F-A73E-54FA0E46C143}" destId="{FF50C19C-6A21-447F-98B1-6C47D1B261FC}" srcOrd="6" destOrd="0" presId="urn:microsoft.com/office/officeart/2005/8/layout/vList2"/>
    <dgm:cxn modelId="{4E008C5D-D3CF-4737-8442-36DBB3C98D67}" type="presParOf" srcId="{C7691A93-BE7A-413F-A73E-54FA0E46C143}" destId="{A517387E-2844-4A4C-AEF0-D877222AF239}" srcOrd="7" destOrd="0" presId="urn:microsoft.com/office/officeart/2005/8/layout/vList2"/>
    <dgm:cxn modelId="{39CAFDD6-FBD9-4EC4-88ED-3B108F860141}" type="presParOf" srcId="{C7691A93-BE7A-413F-A73E-54FA0E46C143}" destId="{37F9DB28-9527-437B-A663-FA6B1AF7CD3C}"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9B99A-EE83-42B1-9A3C-8088FC02744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8AC26BA-98F6-459E-A898-DAB85EE4E20C}">
      <dgm:prSet phldrT="[Text]" custT="1"/>
      <dgm:spPr>
        <a:solidFill>
          <a:schemeClr val="accent1">
            <a:lumMod val="75000"/>
          </a:schemeClr>
        </a:solidFill>
      </dgm:spPr>
      <dgm:t>
        <a:bodyPr/>
        <a:lstStyle/>
        <a:p>
          <a:pPr algn="ctr"/>
          <a:endParaRPr lang="en-US" sz="2800" dirty="0"/>
        </a:p>
      </dgm:t>
    </dgm:pt>
    <dgm:pt modelId="{FCBEB165-90C7-451D-9DD3-2400278AF1E1}" type="parTrans" cxnId="{7C214ECC-486E-4055-8821-A7BF130EBEBE}">
      <dgm:prSet/>
      <dgm:spPr/>
      <dgm:t>
        <a:bodyPr/>
        <a:lstStyle/>
        <a:p>
          <a:pPr algn="ctr"/>
          <a:endParaRPr lang="en-US" sz="2400"/>
        </a:p>
      </dgm:t>
    </dgm:pt>
    <dgm:pt modelId="{DC4111C2-9A35-454B-98FB-BA5022115ADD}" type="sibTrans" cxnId="{7C214ECC-486E-4055-8821-A7BF130EBEBE}">
      <dgm:prSet/>
      <dgm:spPr/>
      <dgm:t>
        <a:bodyPr/>
        <a:lstStyle/>
        <a:p>
          <a:pPr algn="ctr"/>
          <a:endParaRPr lang="en-US" sz="2400"/>
        </a:p>
      </dgm:t>
    </dgm:pt>
    <dgm:pt modelId="{E4DE12D7-3B3F-40EA-9F5C-10EF2E3D9EC2}">
      <dgm:prSet phldrT="[Text]" custT="1"/>
      <dgm:spPr>
        <a:solidFill>
          <a:schemeClr val="accent1">
            <a:lumMod val="75000"/>
          </a:schemeClr>
        </a:solidFill>
      </dgm:spPr>
      <dgm:t>
        <a:bodyPr/>
        <a:lstStyle/>
        <a:p>
          <a:pPr algn="ctr"/>
          <a:endParaRPr lang="en-US" sz="2800" dirty="0"/>
        </a:p>
        <a:p>
          <a:pPr algn="ctr"/>
          <a:endParaRPr lang="en-US" sz="2800" dirty="0"/>
        </a:p>
      </dgm:t>
    </dgm:pt>
    <dgm:pt modelId="{9EB9CC0D-A737-4D71-BB20-7864AD28C70A}" type="parTrans" cxnId="{631B5E3A-45FA-476A-87A9-57CB6B9059D6}">
      <dgm:prSet/>
      <dgm:spPr/>
      <dgm:t>
        <a:bodyPr/>
        <a:lstStyle/>
        <a:p>
          <a:pPr algn="ctr"/>
          <a:endParaRPr lang="en-US" sz="2400"/>
        </a:p>
      </dgm:t>
    </dgm:pt>
    <dgm:pt modelId="{8E4C78A0-7E3F-4397-A83C-6A23F2D04F47}" type="sibTrans" cxnId="{631B5E3A-45FA-476A-87A9-57CB6B9059D6}">
      <dgm:prSet/>
      <dgm:spPr/>
      <dgm:t>
        <a:bodyPr/>
        <a:lstStyle/>
        <a:p>
          <a:pPr algn="ctr"/>
          <a:endParaRPr lang="en-US" sz="2400"/>
        </a:p>
      </dgm:t>
    </dgm:pt>
    <dgm:pt modelId="{85D389E5-A4E2-4816-B322-CCDEF3BABF3D}">
      <dgm:prSet phldrT="[Text]" custT="1"/>
      <dgm:spPr>
        <a:solidFill>
          <a:schemeClr val="accent1">
            <a:lumMod val="75000"/>
          </a:schemeClr>
        </a:solidFill>
      </dgm:spPr>
      <dgm:t>
        <a:bodyPr/>
        <a:lstStyle/>
        <a:p>
          <a:pPr algn="ctr"/>
          <a:endParaRPr lang="en-US" sz="2800" dirty="0"/>
        </a:p>
      </dgm:t>
    </dgm:pt>
    <dgm:pt modelId="{0211EE4C-E6C4-4063-AE83-5081F19ECCDE}" type="parTrans" cxnId="{E2C0824C-A17F-4ED5-8B63-AD2A1390713D}">
      <dgm:prSet/>
      <dgm:spPr/>
      <dgm:t>
        <a:bodyPr/>
        <a:lstStyle/>
        <a:p>
          <a:pPr algn="ctr"/>
          <a:endParaRPr lang="en-US" sz="2400"/>
        </a:p>
      </dgm:t>
    </dgm:pt>
    <dgm:pt modelId="{8682769A-2F2F-4757-91F4-7758AAFDD9BC}" type="sibTrans" cxnId="{E2C0824C-A17F-4ED5-8B63-AD2A1390713D}">
      <dgm:prSet/>
      <dgm:spPr/>
      <dgm:t>
        <a:bodyPr/>
        <a:lstStyle/>
        <a:p>
          <a:pPr algn="ctr"/>
          <a:endParaRPr lang="en-US" sz="2400"/>
        </a:p>
      </dgm:t>
    </dgm:pt>
    <dgm:pt modelId="{C004E434-0DE8-41B2-8A7C-3D59B278B4D7}">
      <dgm:prSet custT="1"/>
      <dgm:spPr>
        <a:solidFill>
          <a:schemeClr val="accent1">
            <a:lumMod val="75000"/>
          </a:schemeClr>
        </a:solidFill>
      </dgm:spPr>
      <dgm:t>
        <a:bodyPr/>
        <a:lstStyle/>
        <a:p>
          <a:pPr algn="ctr"/>
          <a:endParaRPr lang="en-US" sz="2800" dirty="0"/>
        </a:p>
      </dgm:t>
    </dgm:pt>
    <dgm:pt modelId="{7C4AACEF-DFB9-4137-9C8E-D1B34CA6AB73}" type="parTrans" cxnId="{8557EC10-5FCE-4532-9DC9-DD2F301B41E9}">
      <dgm:prSet/>
      <dgm:spPr/>
      <dgm:t>
        <a:bodyPr/>
        <a:lstStyle/>
        <a:p>
          <a:pPr algn="ctr"/>
          <a:endParaRPr lang="en-US" sz="2400"/>
        </a:p>
      </dgm:t>
    </dgm:pt>
    <dgm:pt modelId="{D2898043-D349-40B7-8EA9-D94A1ED9AD36}" type="sibTrans" cxnId="{8557EC10-5FCE-4532-9DC9-DD2F301B41E9}">
      <dgm:prSet/>
      <dgm:spPr/>
      <dgm:t>
        <a:bodyPr/>
        <a:lstStyle/>
        <a:p>
          <a:pPr algn="ctr"/>
          <a:endParaRPr lang="en-US" sz="2400"/>
        </a:p>
      </dgm:t>
    </dgm:pt>
    <dgm:pt modelId="{C7691A93-BE7A-413F-A73E-54FA0E46C143}" type="pres">
      <dgm:prSet presAssocID="{39D9B99A-EE83-42B1-9A3C-8088FC027441}" presName="linear" presStyleCnt="0">
        <dgm:presLayoutVars>
          <dgm:animLvl val="lvl"/>
          <dgm:resizeHandles val="exact"/>
        </dgm:presLayoutVars>
      </dgm:prSet>
      <dgm:spPr/>
    </dgm:pt>
    <dgm:pt modelId="{4096EFEF-719E-4CB5-A21F-58C8BE075FF1}" type="pres">
      <dgm:prSet presAssocID="{A8AC26BA-98F6-459E-A898-DAB85EE4E20C}" presName="parentText" presStyleLbl="node1" presStyleIdx="0" presStyleCnt="4" custLinFactY="-13549" custLinFactNeighborX="0" custLinFactNeighborY="-100000">
        <dgm:presLayoutVars>
          <dgm:chMax val="0"/>
          <dgm:bulletEnabled val="1"/>
        </dgm:presLayoutVars>
      </dgm:prSet>
      <dgm:spPr/>
    </dgm:pt>
    <dgm:pt modelId="{B614A135-8930-4E76-A595-4EEB0E2C1BA5}" type="pres">
      <dgm:prSet presAssocID="{DC4111C2-9A35-454B-98FB-BA5022115ADD}" presName="spacer" presStyleCnt="0"/>
      <dgm:spPr/>
    </dgm:pt>
    <dgm:pt modelId="{16156978-0A8A-465E-9B31-E78636035CCC}" type="pres">
      <dgm:prSet presAssocID="{E4DE12D7-3B3F-40EA-9F5C-10EF2E3D9EC2}" presName="parentText" presStyleLbl="node1" presStyleIdx="1" presStyleCnt="4" custLinFactNeighborX="1102" custLinFactNeighborY="6843">
        <dgm:presLayoutVars>
          <dgm:chMax val="0"/>
          <dgm:bulletEnabled val="1"/>
        </dgm:presLayoutVars>
      </dgm:prSet>
      <dgm:spPr/>
    </dgm:pt>
    <dgm:pt modelId="{80B38C23-CC9F-4FD3-8DED-EBD3964CEF11}" type="pres">
      <dgm:prSet presAssocID="{8E4C78A0-7E3F-4397-A83C-6A23F2D04F47}" presName="spacer" presStyleCnt="0"/>
      <dgm:spPr/>
    </dgm:pt>
    <dgm:pt modelId="{0303BEBC-B0A0-4A42-9818-4A72E8AEE5BC}" type="pres">
      <dgm:prSet presAssocID="{85D389E5-A4E2-4816-B322-CCDEF3BABF3D}" presName="parentText" presStyleLbl="node1" presStyleIdx="2" presStyleCnt="4">
        <dgm:presLayoutVars>
          <dgm:chMax val="0"/>
          <dgm:bulletEnabled val="1"/>
        </dgm:presLayoutVars>
      </dgm:prSet>
      <dgm:spPr/>
    </dgm:pt>
    <dgm:pt modelId="{BF9852AC-C3EF-41D3-8571-FC225BEE21BE}" type="pres">
      <dgm:prSet presAssocID="{8682769A-2F2F-4757-91F4-7758AAFDD9BC}" presName="spacer" presStyleCnt="0"/>
      <dgm:spPr/>
    </dgm:pt>
    <dgm:pt modelId="{FF50C19C-6A21-447F-98B1-6C47D1B261FC}" type="pres">
      <dgm:prSet presAssocID="{C004E434-0DE8-41B2-8A7C-3D59B278B4D7}" presName="parentText" presStyleLbl="node1" presStyleIdx="3" presStyleCnt="4">
        <dgm:presLayoutVars>
          <dgm:chMax val="0"/>
          <dgm:bulletEnabled val="1"/>
        </dgm:presLayoutVars>
      </dgm:prSet>
      <dgm:spPr/>
    </dgm:pt>
  </dgm:ptLst>
  <dgm:cxnLst>
    <dgm:cxn modelId="{8557EC10-5FCE-4532-9DC9-DD2F301B41E9}" srcId="{39D9B99A-EE83-42B1-9A3C-8088FC027441}" destId="{C004E434-0DE8-41B2-8A7C-3D59B278B4D7}" srcOrd="3" destOrd="0" parTransId="{7C4AACEF-DFB9-4137-9C8E-D1B34CA6AB73}" sibTransId="{D2898043-D349-40B7-8EA9-D94A1ED9AD36}"/>
    <dgm:cxn modelId="{631B5E3A-45FA-476A-87A9-57CB6B9059D6}" srcId="{39D9B99A-EE83-42B1-9A3C-8088FC027441}" destId="{E4DE12D7-3B3F-40EA-9F5C-10EF2E3D9EC2}" srcOrd="1" destOrd="0" parTransId="{9EB9CC0D-A737-4D71-BB20-7864AD28C70A}" sibTransId="{8E4C78A0-7E3F-4397-A83C-6A23F2D04F47}"/>
    <dgm:cxn modelId="{E6E1235F-060E-4B1D-B2DA-17B798C084ED}" type="presOf" srcId="{E4DE12D7-3B3F-40EA-9F5C-10EF2E3D9EC2}" destId="{16156978-0A8A-465E-9B31-E78636035CCC}" srcOrd="0" destOrd="0" presId="urn:microsoft.com/office/officeart/2005/8/layout/vList2"/>
    <dgm:cxn modelId="{73E49E65-A24C-4862-80FF-101A3FA7156E}" type="presOf" srcId="{A8AC26BA-98F6-459E-A898-DAB85EE4E20C}" destId="{4096EFEF-719E-4CB5-A21F-58C8BE075FF1}" srcOrd="0" destOrd="0" presId="urn:microsoft.com/office/officeart/2005/8/layout/vList2"/>
    <dgm:cxn modelId="{E2C0824C-A17F-4ED5-8B63-AD2A1390713D}" srcId="{39D9B99A-EE83-42B1-9A3C-8088FC027441}" destId="{85D389E5-A4E2-4816-B322-CCDEF3BABF3D}" srcOrd="2" destOrd="0" parTransId="{0211EE4C-E6C4-4063-AE83-5081F19ECCDE}" sibTransId="{8682769A-2F2F-4757-91F4-7758AAFDD9BC}"/>
    <dgm:cxn modelId="{F0A12773-2233-4F2A-8A5B-6D724F471738}" type="presOf" srcId="{85D389E5-A4E2-4816-B322-CCDEF3BABF3D}" destId="{0303BEBC-B0A0-4A42-9818-4A72E8AEE5BC}" srcOrd="0" destOrd="0" presId="urn:microsoft.com/office/officeart/2005/8/layout/vList2"/>
    <dgm:cxn modelId="{7C214ECC-486E-4055-8821-A7BF130EBEBE}" srcId="{39D9B99A-EE83-42B1-9A3C-8088FC027441}" destId="{A8AC26BA-98F6-459E-A898-DAB85EE4E20C}" srcOrd="0" destOrd="0" parTransId="{FCBEB165-90C7-451D-9DD3-2400278AF1E1}" sibTransId="{DC4111C2-9A35-454B-98FB-BA5022115ADD}"/>
    <dgm:cxn modelId="{343CCEE6-7237-47F6-AC4C-CA5FBBF815CF}" type="presOf" srcId="{C004E434-0DE8-41B2-8A7C-3D59B278B4D7}" destId="{FF50C19C-6A21-447F-98B1-6C47D1B261FC}" srcOrd="0" destOrd="0" presId="urn:microsoft.com/office/officeart/2005/8/layout/vList2"/>
    <dgm:cxn modelId="{33FF72F2-2935-493C-A8F1-DFB4AB346AB0}" type="presOf" srcId="{39D9B99A-EE83-42B1-9A3C-8088FC027441}" destId="{C7691A93-BE7A-413F-A73E-54FA0E46C143}" srcOrd="0" destOrd="0" presId="urn:microsoft.com/office/officeart/2005/8/layout/vList2"/>
    <dgm:cxn modelId="{C9D5891A-898C-4DFE-8BC4-446026D962BD}" type="presParOf" srcId="{C7691A93-BE7A-413F-A73E-54FA0E46C143}" destId="{4096EFEF-719E-4CB5-A21F-58C8BE075FF1}" srcOrd="0" destOrd="0" presId="urn:microsoft.com/office/officeart/2005/8/layout/vList2"/>
    <dgm:cxn modelId="{C9A524B7-517E-48D9-A8C5-923234924E9E}" type="presParOf" srcId="{C7691A93-BE7A-413F-A73E-54FA0E46C143}" destId="{B614A135-8930-4E76-A595-4EEB0E2C1BA5}" srcOrd="1" destOrd="0" presId="urn:microsoft.com/office/officeart/2005/8/layout/vList2"/>
    <dgm:cxn modelId="{1FBCC820-4B33-4AA2-8D65-E2417B6AEF89}" type="presParOf" srcId="{C7691A93-BE7A-413F-A73E-54FA0E46C143}" destId="{16156978-0A8A-465E-9B31-E78636035CCC}" srcOrd="2" destOrd="0" presId="urn:microsoft.com/office/officeart/2005/8/layout/vList2"/>
    <dgm:cxn modelId="{77D31AE7-C8FB-40FF-98F0-0393E4BD7F71}" type="presParOf" srcId="{C7691A93-BE7A-413F-A73E-54FA0E46C143}" destId="{80B38C23-CC9F-4FD3-8DED-EBD3964CEF11}" srcOrd="3" destOrd="0" presId="urn:microsoft.com/office/officeart/2005/8/layout/vList2"/>
    <dgm:cxn modelId="{FAA04AB2-04B5-4236-A9FA-FCDB08EB7AA7}" type="presParOf" srcId="{C7691A93-BE7A-413F-A73E-54FA0E46C143}" destId="{0303BEBC-B0A0-4A42-9818-4A72E8AEE5BC}" srcOrd="4" destOrd="0" presId="urn:microsoft.com/office/officeart/2005/8/layout/vList2"/>
    <dgm:cxn modelId="{858CB0EE-BC8D-4309-9032-9A8B09F2FE3B}" type="presParOf" srcId="{C7691A93-BE7A-413F-A73E-54FA0E46C143}" destId="{BF9852AC-C3EF-41D3-8571-FC225BEE21BE}" srcOrd="5" destOrd="0" presId="urn:microsoft.com/office/officeart/2005/8/layout/vList2"/>
    <dgm:cxn modelId="{11E4BA2C-92C5-4F67-A49F-BE0D122FD6CB}" type="presParOf" srcId="{C7691A93-BE7A-413F-A73E-54FA0E46C143}" destId="{FF50C19C-6A21-447F-98B1-6C47D1B261FC}"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D9B99A-EE83-42B1-9A3C-8088FC027441}"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A8AC26BA-98F6-459E-A898-DAB85EE4E20C}">
      <dgm:prSet phldrT="[Text]" custT="1"/>
      <dgm:spPr>
        <a:solidFill>
          <a:schemeClr val="accent1">
            <a:lumMod val="75000"/>
          </a:schemeClr>
        </a:solidFill>
      </dgm:spPr>
      <dgm:t>
        <a:bodyPr/>
        <a:lstStyle/>
        <a:p>
          <a:pPr algn="ctr"/>
          <a:endParaRPr lang="en-US" sz="2800" dirty="0"/>
        </a:p>
      </dgm:t>
      <dgm:extLst>
        <a:ext uri="{E40237B7-FDA0-4F09-8148-C483321AD2D9}">
          <dgm14:cNvPr xmlns:dgm14="http://schemas.microsoft.com/office/drawing/2010/diagram" id="0" name="" descr="Stacked bars with each bar holding a different bullet:&#10;- Be aware that your uniform and tools on your belt may be intimidating&#10;- Be consistent &#10;-Use “I” statements&#10;- Do not make promises you cannot keep"/>
        </a:ext>
      </dgm:extLst>
    </dgm:pt>
    <dgm:pt modelId="{FCBEB165-90C7-451D-9DD3-2400278AF1E1}" type="parTrans" cxnId="{7C214ECC-486E-4055-8821-A7BF130EBEBE}">
      <dgm:prSet/>
      <dgm:spPr/>
      <dgm:t>
        <a:bodyPr/>
        <a:lstStyle/>
        <a:p>
          <a:pPr algn="ctr"/>
          <a:endParaRPr lang="en-US" sz="2400"/>
        </a:p>
      </dgm:t>
    </dgm:pt>
    <dgm:pt modelId="{DC4111C2-9A35-454B-98FB-BA5022115ADD}" type="sibTrans" cxnId="{7C214ECC-486E-4055-8821-A7BF130EBEBE}">
      <dgm:prSet/>
      <dgm:spPr/>
      <dgm:t>
        <a:bodyPr/>
        <a:lstStyle/>
        <a:p>
          <a:pPr algn="ctr"/>
          <a:endParaRPr lang="en-US" sz="2400"/>
        </a:p>
      </dgm:t>
    </dgm:pt>
    <dgm:pt modelId="{E4DE12D7-3B3F-40EA-9F5C-10EF2E3D9EC2}">
      <dgm:prSet phldrT="[Text]" custT="1"/>
      <dgm:spPr>
        <a:solidFill>
          <a:schemeClr val="accent1">
            <a:lumMod val="75000"/>
          </a:schemeClr>
        </a:solidFill>
      </dgm:spPr>
      <dgm:t>
        <a:bodyPr/>
        <a:lstStyle/>
        <a:p>
          <a:pPr algn="ctr"/>
          <a:endParaRPr lang="en-US" sz="2800" dirty="0"/>
        </a:p>
        <a:p>
          <a:pPr algn="ctr"/>
          <a:endParaRPr lang="en-US" sz="2800" dirty="0"/>
        </a:p>
      </dgm:t>
    </dgm:pt>
    <dgm:pt modelId="{9EB9CC0D-A737-4D71-BB20-7864AD28C70A}" type="parTrans" cxnId="{631B5E3A-45FA-476A-87A9-57CB6B9059D6}">
      <dgm:prSet/>
      <dgm:spPr/>
      <dgm:t>
        <a:bodyPr/>
        <a:lstStyle/>
        <a:p>
          <a:pPr algn="ctr"/>
          <a:endParaRPr lang="en-US" sz="2400"/>
        </a:p>
      </dgm:t>
    </dgm:pt>
    <dgm:pt modelId="{8E4C78A0-7E3F-4397-A83C-6A23F2D04F47}" type="sibTrans" cxnId="{631B5E3A-45FA-476A-87A9-57CB6B9059D6}">
      <dgm:prSet/>
      <dgm:spPr/>
      <dgm:t>
        <a:bodyPr/>
        <a:lstStyle/>
        <a:p>
          <a:pPr algn="ctr"/>
          <a:endParaRPr lang="en-US" sz="2400"/>
        </a:p>
      </dgm:t>
    </dgm:pt>
    <dgm:pt modelId="{85D389E5-A4E2-4816-B322-CCDEF3BABF3D}">
      <dgm:prSet phldrT="[Text]" custT="1"/>
      <dgm:spPr>
        <a:solidFill>
          <a:schemeClr val="accent1">
            <a:lumMod val="75000"/>
          </a:schemeClr>
        </a:solidFill>
      </dgm:spPr>
      <dgm:t>
        <a:bodyPr/>
        <a:lstStyle/>
        <a:p>
          <a:pPr algn="ctr"/>
          <a:endParaRPr lang="en-US" sz="2800" dirty="0"/>
        </a:p>
        <a:p>
          <a:pPr algn="ctr"/>
          <a:endParaRPr lang="en-US" sz="2800" dirty="0"/>
        </a:p>
      </dgm:t>
      <dgm:extLst>
        <a:ext uri="{E40237B7-FDA0-4F09-8148-C483321AD2D9}">
          <dgm14:cNvPr xmlns:dgm14="http://schemas.microsoft.com/office/drawing/2010/diagram" id="0" name="" descr="Stacked bars with each bar holding a different bullet:&#10;- Be aware that your uniform and tools on your belt may be intimidating&#10;- Be consistent &#10;-Use “I” statements&#10;- Do not make promises you cannot keep"/>
        </a:ext>
      </dgm:extLst>
    </dgm:pt>
    <dgm:pt modelId="{0211EE4C-E6C4-4063-AE83-5081F19ECCDE}" type="parTrans" cxnId="{E2C0824C-A17F-4ED5-8B63-AD2A1390713D}">
      <dgm:prSet/>
      <dgm:spPr/>
      <dgm:t>
        <a:bodyPr/>
        <a:lstStyle/>
        <a:p>
          <a:pPr algn="ctr"/>
          <a:endParaRPr lang="en-US" sz="2400"/>
        </a:p>
      </dgm:t>
    </dgm:pt>
    <dgm:pt modelId="{8682769A-2F2F-4757-91F4-7758AAFDD9BC}" type="sibTrans" cxnId="{E2C0824C-A17F-4ED5-8B63-AD2A1390713D}">
      <dgm:prSet/>
      <dgm:spPr/>
      <dgm:t>
        <a:bodyPr/>
        <a:lstStyle/>
        <a:p>
          <a:pPr algn="ctr"/>
          <a:endParaRPr lang="en-US" sz="2400"/>
        </a:p>
      </dgm:t>
    </dgm:pt>
    <dgm:pt modelId="{C004E434-0DE8-41B2-8A7C-3D59B278B4D7}">
      <dgm:prSet custT="1"/>
      <dgm:spPr>
        <a:solidFill>
          <a:schemeClr val="accent1">
            <a:lumMod val="75000"/>
          </a:schemeClr>
        </a:solidFill>
      </dgm:spPr>
      <dgm:t>
        <a:bodyPr/>
        <a:lstStyle/>
        <a:p>
          <a:pPr algn="ctr"/>
          <a:endParaRPr lang="en-US" sz="2800" dirty="0"/>
        </a:p>
        <a:p>
          <a:pPr algn="ctr"/>
          <a:endParaRPr lang="en-US" sz="2800" dirty="0"/>
        </a:p>
        <a:p>
          <a:pPr algn="ctr"/>
          <a:endParaRPr lang="en-US" sz="2800" dirty="0"/>
        </a:p>
      </dgm:t>
      <dgm:extLst>
        <a:ext uri="{E40237B7-FDA0-4F09-8148-C483321AD2D9}">
          <dgm14:cNvPr xmlns:dgm14="http://schemas.microsoft.com/office/drawing/2010/diagram" id="0" name="" descr="Stacked bars with each bar holding a different bullet:&#10;- Be aware that your uniform and tools on your belt may be intimidating&#10;- Be consistent &#10;-Use “I” statements&#10;- Do not make promises you cannot keep"/>
        </a:ext>
      </dgm:extLst>
    </dgm:pt>
    <dgm:pt modelId="{7C4AACEF-DFB9-4137-9C8E-D1B34CA6AB73}" type="parTrans" cxnId="{8557EC10-5FCE-4532-9DC9-DD2F301B41E9}">
      <dgm:prSet/>
      <dgm:spPr/>
      <dgm:t>
        <a:bodyPr/>
        <a:lstStyle/>
        <a:p>
          <a:pPr algn="ctr"/>
          <a:endParaRPr lang="en-US" sz="2400"/>
        </a:p>
      </dgm:t>
    </dgm:pt>
    <dgm:pt modelId="{D2898043-D349-40B7-8EA9-D94A1ED9AD36}" type="sibTrans" cxnId="{8557EC10-5FCE-4532-9DC9-DD2F301B41E9}">
      <dgm:prSet/>
      <dgm:spPr/>
      <dgm:t>
        <a:bodyPr/>
        <a:lstStyle/>
        <a:p>
          <a:pPr algn="ctr"/>
          <a:endParaRPr lang="en-US" sz="2400"/>
        </a:p>
      </dgm:t>
    </dgm:pt>
    <dgm:pt modelId="{C7691A93-BE7A-413F-A73E-54FA0E46C143}" type="pres">
      <dgm:prSet presAssocID="{39D9B99A-EE83-42B1-9A3C-8088FC027441}" presName="linear" presStyleCnt="0">
        <dgm:presLayoutVars>
          <dgm:animLvl val="lvl"/>
          <dgm:resizeHandles val="exact"/>
        </dgm:presLayoutVars>
      </dgm:prSet>
      <dgm:spPr/>
    </dgm:pt>
    <dgm:pt modelId="{4096EFEF-719E-4CB5-A21F-58C8BE075FF1}" type="pres">
      <dgm:prSet presAssocID="{A8AC26BA-98F6-459E-A898-DAB85EE4E20C}" presName="parentText" presStyleLbl="node1" presStyleIdx="0" presStyleCnt="4" custScaleY="87836" custLinFactNeighborY="-30686">
        <dgm:presLayoutVars>
          <dgm:chMax val="0"/>
          <dgm:bulletEnabled val="1"/>
        </dgm:presLayoutVars>
      </dgm:prSet>
      <dgm:spPr/>
    </dgm:pt>
    <dgm:pt modelId="{B614A135-8930-4E76-A595-4EEB0E2C1BA5}" type="pres">
      <dgm:prSet presAssocID="{DC4111C2-9A35-454B-98FB-BA5022115ADD}" presName="spacer" presStyleCnt="0"/>
      <dgm:spPr/>
    </dgm:pt>
    <dgm:pt modelId="{16156978-0A8A-465E-9B31-E78636035CCC}" type="pres">
      <dgm:prSet presAssocID="{E4DE12D7-3B3F-40EA-9F5C-10EF2E3D9EC2}" presName="parentText" presStyleLbl="node1" presStyleIdx="1" presStyleCnt="4" custScaleY="74943" custLinFactNeighborX="-1102" custLinFactNeighborY="-95793">
        <dgm:presLayoutVars>
          <dgm:chMax val="0"/>
          <dgm:bulletEnabled val="1"/>
        </dgm:presLayoutVars>
      </dgm:prSet>
      <dgm:spPr/>
    </dgm:pt>
    <dgm:pt modelId="{80B38C23-CC9F-4FD3-8DED-EBD3964CEF11}" type="pres">
      <dgm:prSet presAssocID="{8E4C78A0-7E3F-4397-A83C-6A23F2D04F47}" presName="spacer" presStyleCnt="0"/>
      <dgm:spPr/>
    </dgm:pt>
    <dgm:pt modelId="{0303BEBC-B0A0-4A42-9818-4A72E8AEE5BC}" type="pres">
      <dgm:prSet presAssocID="{85D389E5-A4E2-4816-B322-CCDEF3BABF3D}" presName="parentText" presStyleLbl="node1" presStyleIdx="2" presStyleCnt="4" custScaleY="67878" custLinFactY="-1715" custLinFactNeighborX="0" custLinFactNeighborY="-100000">
        <dgm:presLayoutVars>
          <dgm:chMax val="0"/>
          <dgm:bulletEnabled val="1"/>
        </dgm:presLayoutVars>
      </dgm:prSet>
      <dgm:spPr/>
    </dgm:pt>
    <dgm:pt modelId="{BF9852AC-C3EF-41D3-8571-FC225BEE21BE}" type="pres">
      <dgm:prSet presAssocID="{8682769A-2F2F-4757-91F4-7758AAFDD9BC}" presName="spacer" presStyleCnt="0"/>
      <dgm:spPr/>
    </dgm:pt>
    <dgm:pt modelId="{FF50C19C-6A21-447F-98B1-6C47D1B261FC}" type="pres">
      <dgm:prSet presAssocID="{C004E434-0DE8-41B2-8A7C-3D59B278B4D7}" presName="parentText" presStyleLbl="node1" presStyleIdx="3" presStyleCnt="4" custScaleY="77906" custLinFactY="-2121" custLinFactNeighborX="0" custLinFactNeighborY="-100000">
        <dgm:presLayoutVars>
          <dgm:chMax val="0"/>
          <dgm:bulletEnabled val="1"/>
        </dgm:presLayoutVars>
      </dgm:prSet>
      <dgm:spPr/>
    </dgm:pt>
  </dgm:ptLst>
  <dgm:cxnLst>
    <dgm:cxn modelId="{8557EC10-5FCE-4532-9DC9-DD2F301B41E9}" srcId="{39D9B99A-EE83-42B1-9A3C-8088FC027441}" destId="{C004E434-0DE8-41B2-8A7C-3D59B278B4D7}" srcOrd="3" destOrd="0" parTransId="{7C4AACEF-DFB9-4137-9C8E-D1B34CA6AB73}" sibTransId="{D2898043-D349-40B7-8EA9-D94A1ED9AD36}"/>
    <dgm:cxn modelId="{64AB1537-AB3C-4565-8EAF-FBEB5F62F14B}" type="presOf" srcId="{A8AC26BA-98F6-459E-A898-DAB85EE4E20C}" destId="{4096EFEF-719E-4CB5-A21F-58C8BE075FF1}" srcOrd="0" destOrd="0" presId="urn:microsoft.com/office/officeart/2005/8/layout/vList2"/>
    <dgm:cxn modelId="{631B5E3A-45FA-476A-87A9-57CB6B9059D6}" srcId="{39D9B99A-EE83-42B1-9A3C-8088FC027441}" destId="{E4DE12D7-3B3F-40EA-9F5C-10EF2E3D9EC2}" srcOrd="1" destOrd="0" parTransId="{9EB9CC0D-A737-4D71-BB20-7864AD28C70A}" sibTransId="{8E4C78A0-7E3F-4397-A83C-6A23F2D04F47}"/>
    <dgm:cxn modelId="{E2C0824C-A17F-4ED5-8B63-AD2A1390713D}" srcId="{39D9B99A-EE83-42B1-9A3C-8088FC027441}" destId="{85D389E5-A4E2-4816-B322-CCDEF3BABF3D}" srcOrd="2" destOrd="0" parTransId="{0211EE4C-E6C4-4063-AE83-5081F19ECCDE}" sibTransId="{8682769A-2F2F-4757-91F4-7758AAFDD9BC}"/>
    <dgm:cxn modelId="{989D9F7A-EAA3-4AA4-A857-8975BA47F4A7}" type="presOf" srcId="{E4DE12D7-3B3F-40EA-9F5C-10EF2E3D9EC2}" destId="{16156978-0A8A-465E-9B31-E78636035CCC}" srcOrd="0" destOrd="0" presId="urn:microsoft.com/office/officeart/2005/8/layout/vList2"/>
    <dgm:cxn modelId="{DF388A9F-F4F4-4B0F-BBB3-F023241A1604}" type="presOf" srcId="{C004E434-0DE8-41B2-8A7C-3D59B278B4D7}" destId="{FF50C19C-6A21-447F-98B1-6C47D1B261FC}" srcOrd="0" destOrd="0" presId="urn:microsoft.com/office/officeart/2005/8/layout/vList2"/>
    <dgm:cxn modelId="{FECD30B7-3A45-40E1-868A-62E5A7E8D755}" type="presOf" srcId="{85D389E5-A4E2-4816-B322-CCDEF3BABF3D}" destId="{0303BEBC-B0A0-4A42-9818-4A72E8AEE5BC}" srcOrd="0" destOrd="0" presId="urn:microsoft.com/office/officeart/2005/8/layout/vList2"/>
    <dgm:cxn modelId="{7C214ECC-486E-4055-8821-A7BF130EBEBE}" srcId="{39D9B99A-EE83-42B1-9A3C-8088FC027441}" destId="{A8AC26BA-98F6-459E-A898-DAB85EE4E20C}" srcOrd="0" destOrd="0" parTransId="{FCBEB165-90C7-451D-9DD3-2400278AF1E1}" sibTransId="{DC4111C2-9A35-454B-98FB-BA5022115ADD}"/>
    <dgm:cxn modelId="{33FF72F2-2935-493C-A8F1-DFB4AB346AB0}" type="presOf" srcId="{39D9B99A-EE83-42B1-9A3C-8088FC027441}" destId="{C7691A93-BE7A-413F-A73E-54FA0E46C143}" srcOrd="0" destOrd="0" presId="urn:microsoft.com/office/officeart/2005/8/layout/vList2"/>
    <dgm:cxn modelId="{600AF6E8-E018-4B7C-B1F1-4D6ADDA539F3}" type="presParOf" srcId="{C7691A93-BE7A-413F-A73E-54FA0E46C143}" destId="{4096EFEF-719E-4CB5-A21F-58C8BE075FF1}" srcOrd="0" destOrd="0" presId="urn:microsoft.com/office/officeart/2005/8/layout/vList2"/>
    <dgm:cxn modelId="{DBB45F03-03C0-4CB7-9977-6C3A7FB7C116}" type="presParOf" srcId="{C7691A93-BE7A-413F-A73E-54FA0E46C143}" destId="{B614A135-8930-4E76-A595-4EEB0E2C1BA5}" srcOrd="1" destOrd="0" presId="urn:microsoft.com/office/officeart/2005/8/layout/vList2"/>
    <dgm:cxn modelId="{A9720A40-739B-4E68-82A6-EFDC1DFB8C25}" type="presParOf" srcId="{C7691A93-BE7A-413F-A73E-54FA0E46C143}" destId="{16156978-0A8A-465E-9B31-E78636035CCC}" srcOrd="2" destOrd="0" presId="urn:microsoft.com/office/officeart/2005/8/layout/vList2"/>
    <dgm:cxn modelId="{352F0E8E-38BD-4796-8330-B9F48533BD0C}" type="presParOf" srcId="{C7691A93-BE7A-413F-A73E-54FA0E46C143}" destId="{80B38C23-CC9F-4FD3-8DED-EBD3964CEF11}" srcOrd="3" destOrd="0" presId="urn:microsoft.com/office/officeart/2005/8/layout/vList2"/>
    <dgm:cxn modelId="{A7137595-5139-4A85-98D2-C61C4281E09E}" type="presParOf" srcId="{C7691A93-BE7A-413F-A73E-54FA0E46C143}" destId="{0303BEBC-B0A0-4A42-9818-4A72E8AEE5BC}" srcOrd="4" destOrd="0" presId="urn:microsoft.com/office/officeart/2005/8/layout/vList2"/>
    <dgm:cxn modelId="{2186CAD7-363D-4A17-95B5-EF6BF3FDC063}" type="presParOf" srcId="{C7691A93-BE7A-413F-A73E-54FA0E46C143}" destId="{BF9852AC-C3EF-41D3-8571-FC225BEE21BE}" srcOrd="5" destOrd="0" presId="urn:microsoft.com/office/officeart/2005/8/layout/vList2"/>
    <dgm:cxn modelId="{38A07831-D7AB-45A2-A946-D9EE80317011}" type="presParOf" srcId="{C7691A93-BE7A-413F-A73E-54FA0E46C143}" destId="{FF50C19C-6A21-447F-98B1-6C47D1B261FC}"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D9B99A-EE83-42B1-9A3C-8088FC02744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8AC26BA-98F6-459E-A898-DAB85EE4E20C}">
      <dgm:prSet phldrT="[Text]" custT="1"/>
      <dgm:spPr>
        <a:solidFill>
          <a:schemeClr val="accent1">
            <a:lumMod val="75000"/>
          </a:schemeClr>
        </a:solidFill>
      </dgm:spPr>
      <dgm:t>
        <a:bodyPr/>
        <a:lstStyle/>
        <a:p>
          <a:pPr algn="ctr"/>
          <a:endParaRPr lang="en-US" sz="2800" dirty="0"/>
        </a:p>
        <a:p>
          <a:pPr algn="ctr"/>
          <a:endParaRPr lang="en-US" sz="2800" dirty="0"/>
        </a:p>
        <a:p>
          <a:pPr algn="ctr"/>
          <a:endParaRPr lang="en-US" sz="2800" dirty="0"/>
        </a:p>
      </dgm:t>
      <dgm:extLst>
        <a:ext uri="{E40237B7-FDA0-4F09-8148-C483321AD2D9}">
          <dgm14:cNvPr xmlns:dgm14="http://schemas.microsoft.com/office/drawing/2010/diagram" id="0" name="" descr="Determine the person’s need for basic needs, including food and water&#10;Be patient&#10;Be non-judgmental &#10;Use active listening skills&#10;"/>
        </a:ext>
      </dgm:extLst>
    </dgm:pt>
    <dgm:pt modelId="{FCBEB165-90C7-451D-9DD3-2400278AF1E1}" type="parTrans" cxnId="{7C214ECC-486E-4055-8821-A7BF130EBEBE}">
      <dgm:prSet/>
      <dgm:spPr/>
      <dgm:t>
        <a:bodyPr/>
        <a:lstStyle/>
        <a:p>
          <a:pPr algn="ctr"/>
          <a:endParaRPr lang="en-US" sz="2400"/>
        </a:p>
      </dgm:t>
    </dgm:pt>
    <dgm:pt modelId="{DC4111C2-9A35-454B-98FB-BA5022115ADD}" type="sibTrans" cxnId="{7C214ECC-486E-4055-8821-A7BF130EBEBE}">
      <dgm:prSet/>
      <dgm:spPr/>
      <dgm:t>
        <a:bodyPr/>
        <a:lstStyle/>
        <a:p>
          <a:pPr algn="ctr"/>
          <a:endParaRPr lang="en-US" sz="2400"/>
        </a:p>
      </dgm:t>
    </dgm:pt>
    <dgm:pt modelId="{E4DE12D7-3B3F-40EA-9F5C-10EF2E3D9EC2}">
      <dgm:prSet phldrT="[Text]" custT="1"/>
      <dgm:spPr>
        <a:solidFill>
          <a:schemeClr val="accent1">
            <a:lumMod val="75000"/>
          </a:schemeClr>
        </a:solidFill>
      </dgm:spPr>
      <dgm:t>
        <a:bodyPr/>
        <a:lstStyle/>
        <a:p>
          <a:pPr algn="ctr"/>
          <a:endParaRPr lang="en-US" sz="2800" dirty="0"/>
        </a:p>
      </dgm:t>
    </dgm:pt>
    <dgm:pt modelId="{9EB9CC0D-A737-4D71-BB20-7864AD28C70A}" type="parTrans" cxnId="{631B5E3A-45FA-476A-87A9-57CB6B9059D6}">
      <dgm:prSet/>
      <dgm:spPr/>
      <dgm:t>
        <a:bodyPr/>
        <a:lstStyle/>
        <a:p>
          <a:pPr algn="ctr"/>
          <a:endParaRPr lang="en-US" sz="2400"/>
        </a:p>
      </dgm:t>
    </dgm:pt>
    <dgm:pt modelId="{8E4C78A0-7E3F-4397-A83C-6A23F2D04F47}" type="sibTrans" cxnId="{631B5E3A-45FA-476A-87A9-57CB6B9059D6}">
      <dgm:prSet/>
      <dgm:spPr/>
      <dgm:t>
        <a:bodyPr/>
        <a:lstStyle/>
        <a:p>
          <a:pPr algn="ctr"/>
          <a:endParaRPr lang="en-US" sz="2400"/>
        </a:p>
      </dgm:t>
    </dgm:pt>
    <dgm:pt modelId="{85D389E5-A4E2-4816-B322-CCDEF3BABF3D}">
      <dgm:prSet phldrT="[Text]" custT="1"/>
      <dgm:spPr>
        <a:solidFill>
          <a:schemeClr val="accent1">
            <a:lumMod val="75000"/>
          </a:schemeClr>
        </a:solidFill>
      </dgm:spPr>
      <dgm:t>
        <a:bodyPr/>
        <a:lstStyle/>
        <a:p>
          <a:pPr algn="ctr"/>
          <a:endParaRPr lang="en-US" sz="2800" dirty="0"/>
        </a:p>
      </dgm:t>
    </dgm:pt>
    <dgm:pt modelId="{0211EE4C-E6C4-4063-AE83-5081F19ECCDE}" type="parTrans" cxnId="{E2C0824C-A17F-4ED5-8B63-AD2A1390713D}">
      <dgm:prSet/>
      <dgm:spPr/>
      <dgm:t>
        <a:bodyPr/>
        <a:lstStyle/>
        <a:p>
          <a:pPr algn="ctr"/>
          <a:endParaRPr lang="en-US" sz="2400"/>
        </a:p>
      </dgm:t>
    </dgm:pt>
    <dgm:pt modelId="{8682769A-2F2F-4757-91F4-7758AAFDD9BC}" type="sibTrans" cxnId="{E2C0824C-A17F-4ED5-8B63-AD2A1390713D}">
      <dgm:prSet/>
      <dgm:spPr/>
      <dgm:t>
        <a:bodyPr/>
        <a:lstStyle/>
        <a:p>
          <a:pPr algn="ctr"/>
          <a:endParaRPr lang="en-US" sz="2400"/>
        </a:p>
      </dgm:t>
    </dgm:pt>
    <dgm:pt modelId="{C004E434-0DE8-41B2-8A7C-3D59B278B4D7}">
      <dgm:prSet custT="1"/>
      <dgm:spPr>
        <a:solidFill>
          <a:schemeClr val="accent1">
            <a:lumMod val="75000"/>
          </a:schemeClr>
        </a:solidFill>
      </dgm:spPr>
      <dgm:t>
        <a:bodyPr/>
        <a:lstStyle/>
        <a:p>
          <a:pPr algn="ctr"/>
          <a:endParaRPr lang="en-US" sz="2800" b="1" dirty="0">
            <a:solidFill>
              <a:schemeClr val="bg1"/>
            </a:solidFill>
          </a:endParaRPr>
        </a:p>
      </dgm:t>
    </dgm:pt>
    <dgm:pt modelId="{7C4AACEF-DFB9-4137-9C8E-D1B34CA6AB73}" type="parTrans" cxnId="{8557EC10-5FCE-4532-9DC9-DD2F301B41E9}">
      <dgm:prSet/>
      <dgm:spPr/>
      <dgm:t>
        <a:bodyPr/>
        <a:lstStyle/>
        <a:p>
          <a:pPr algn="ctr"/>
          <a:endParaRPr lang="en-US" sz="2400"/>
        </a:p>
      </dgm:t>
    </dgm:pt>
    <dgm:pt modelId="{D2898043-D349-40B7-8EA9-D94A1ED9AD36}" type="sibTrans" cxnId="{8557EC10-5FCE-4532-9DC9-DD2F301B41E9}">
      <dgm:prSet/>
      <dgm:spPr/>
      <dgm:t>
        <a:bodyPr/>
        <a:lstStyle/>
        <a:p>
          <a:pPr algn="ctr"/>
          <a:endParaRPr lang="en-US" sz="2400"/>
        </a:p>
      </dgm:t>
    </dgm:pt>
    <dgm:pt modelId="{C7691A93-BE7A-413F-A73E-54FA0E46C143}" type="pres">
      <dgm:prSet presAssocID="{39D9B99A-EE83-42B1-9A3C-8088FC027441}" presName="linear" presStyleCnt="0">
        <dgm:presLayoutVars>
          <dgm:animLvl val="lvl"/>
          <dgm:resizeHandles val="exact"/>
        </dgm:presLayoutVars>
      </dgm:prSet>
      <dgm:spPr/>
    </dgm:pt>
    <dgm:pt modelId="{4096EFEF-719E-4CB5-A21F-58C8BE075FF1}" type="pres">
      <dgm:prSet presAssocID="{A8AC26BA-98F6-459E-A898-DAB85EE4E20C}" presName="parentText" presStyleLbl="node1" presStyleIdx="0" presStyleCnt="4" custLinFactY="-17271" custLinFactNeighborY="-100000">
        <dgm:presLayoutVars>
          <dgm:chMax val="0"/>
          <dgm:bulletEnabled val="1"/>
        </dgm:presLayoutVars>
      </dgm:prSet>
      <dgm:spPr/>
    </dgm:pt>
    <dgm:pt modelId="{B614A135-8930-4E76-A595-4EEB0E2C1BA5}" type="pres">
      <dgm:prSet presAssocID="{DC4111C2-9A35-454B-98FB-BA5022115ADD}" presName="spacer" presStyleCnt="0"/>
      <dgm:spPr/>
    </dgm:pt>
    <dgm:pt modelId="{16156978-0A8A-465E-9B31-E78636035CCC}" type="pres">
      <dgm:prSet presAssocID="{E4DE12D7-3B3F-40EA-9F5C-10EF2E3D9EC2}" presName="parentText" presStyleLbl="node1" presStyleIdx="1" presStyleCnt="4" custScaleY="81170" custLinFactY="-4531" custLinFactNeighborY="-100000">
        <dgm:presLayoutVars>
          <dgm:chMax val="0"/>
          <dgm:bulletEnabled val="1"/>
        </dgm:presLayoutVars>
      </dgm:prSet>
      <dgm:spPr/>
    </dgm:pt>
    <dgm:pt modelId="{80B38C23-CC9F-4FD3-8DED-EBD3964CEF11}" type="pres">
      <dgm:prSet presAssocID="{8E4C78A0-7E3F-4397-A83C-6A23F2D04F47}" presName="spacer" presStyleCnt="0"/>
      <dgm:spPr/>
    </dgm:pt>
    <dgm:pt modelId="{0303BEBC-B0A0-4A42-9818-4A72E8AEE5BC}" type="pres">
      <dgm:prSet presAssocID="{85D389E5-A4E2-4816-B322-CCDEF3BABF3D}" presName="parentText" presStyleLbl="node1" presStyleIdx="2" presStyleCnt="4" custScaleY="65746" custLinFactY="-2227" custLinFactNeighborY="-100000">
        <dgm:presLayoutVars>
          <dgm:chMax val="0"/>
          <dgm:bulletEnabled val="1"/>
        </dgm:presLayoutVars>
      </dgm:prSet>
      <dgm:spPr/>
    </dgm:pt>
    <dgm:pt modelId="{BF9852AC-C3EF-41D3-8571-FC225BEE21BE}" type="pres">
      <dgm:prSet presAssocID="{8682769A-2F2F-4757-91F4-7758AAFDD9BC}" presName="spacer" presStyleCnt="0"/>
      <dgm:spPr/>
    </dgm:pt>
    <dgm:pt modelId="{FF50C19C-6A21-447F-98B1-6C47D1B261FC}" type="pres">
      <dgm:prSet presAssocID="{C004E434-0DE8-41B2-8A7C-3D59B278B4D7}" presName="parentText" presStyleLbl="node1" presStyleIdx="3" presStyleCnt="4" custScaleY="98592" custLinFactNeighborX="-2631">
        <dgm:presLayoutVars>
          <dgm:chMax val="0"/>
          <dgm:bulletEnabled val="1"/>
        </dgm:presLayoutVars>
      </dgm:prSet>
      <dgm:spPr/>
    </dgm:pt>
  </dgm:ptLst>
  <dgm:cxnLst>
    <dgm:cxn modelId="{8557EC10-5FCE-4532-9DC9-DD2F301B41E9}" srcId="{39D9B99A-EE83-42B1-9A3C-8088FC027441}" destId="{C004E434-0DE8-41B2-8A7C-3D59B278B4D7}" srcOrd="3" destOrd="0" parTransId="{7C4AACEF-DFB9-4137-9C8E-D1B34CA6AB73}" sibTransId="{D2898043-D349-40B7-8EA9-D94A1ED9AD36}"/>
    <dgm:cxn modelId="{631B5E3A-45FA-476A-87A9-57CB6B9059D6}" srcId="{39D9B99A-EE83-42B1-9A3C-8088FC027441}" destId="{E4DE12D7-3B3F-40EA-9F5C-10EF2E3D9EC2}" srcOrd="1" destOrd="0" parTransId="{9EB9CC0D-A737-4D71-BB20-7864AD28C70A}" sibTransId="{8E4C78A0-7E3F-4397-A83C-6A23F2D04F47}"/>
    <dgm:cxn modelId="{E6E1235F-060E-4B1D-B2DA-17B798C084ED}" type="presOf" srcId="{E4DE12D7-3B3F-40EA-9F5C-10EF2E3D9EC2}" destId="{16156978-0A8A-465E-9B31-E78636035CCC}" srcOrd="0" destOrd="0" presId="urn:microsoft.com/office/officeart/2005/8/layout/vList2"/>
    <dgm:cxn modelId="{73E49E65-A24C-4862-80FF-101A3FA7156E}" type="presOf" srcId="{A8AC26BA-98F6-459E-A898-DAB85EE4E20C}" destId="{4096EFEF-719E-4CB5-A21F-58C8BE075FF1}" srcOrd="0" destOrd="0" presId="urn:microsoft.com/office/officeart/2005/8/layout/vList2"/>
    <dgm:cxn modelId="{E2C0824C-A17F-4ED5-8B63-AD2A1390713D}" srcId="{39D9B99A-EE83-42B1-9A3C-8088FC027441}" destId="{85D389E5-A4E2-4816-B322-CCDEF3BABF3D}" srcOrd="2" destOrd="0" parTransId="{0211EE4C-E6C4-4063-AE83-5081F19ECCDE}" sibTransId="{8682769A-2F2F-4757-91F4-7758AAFDD9BC}"/>
    <dgm:cxn modelId="{F0A12773-2233-4F2A-8A5B-6D724F471738}" type="presOf" srcId="{85D389E5-A4E2-4816-B322-CCDEF3BABF3D}" destId="{0303BEBC-B0A0-4A42-9818-4A72E8AEE5BC}" srcOrd="0" destOrd="0" presId="urn:microsoft.com/office/officeart/2005/8/layout/vList2"/>
    <dgm:cxn modelId="{7C214ECC-486E-4055-8821-A7BF130EBEBE}" srcId="{39D9B99A-EE83-42B1-9A3C-8088FC027441}" destId="{A8AC26BA-98F6-459E-A898-DAB85EE4E20C}" srcOrd="0" destOrd="0" parTransId="{FCBEB165-90C7-451D-9DD3-2400278AF1E1}" sibTransId="{DC4111C2-9A35-454B-98FB-BA5022115ADD}"/>
    <dgm:cxn modelId="{343CCEE6-7237-47F6-AC4C-CA5FBBF815CF}" type="presOf" srcId="{C004E434-0DE8-41B2-8A7C-3D59B278B4D7}" destId="{FF50C19C-6A21-447F-98B1-6C47D1B261FC}" srcOrd="0" destOrd="0" presId="urn:microsoft.com/office/officeart/2005/8/layout/vList2"/>
    <dgm:cxn modelId="{33FF72F2-2935-493C-A8F1-DFB4AB346AB0}" type="presOf" srcId="{39D9B99A-EE83-42B1-9A3C-8088FC027441}" destId="{C7691A93-BE7A-413F-A73E-54FA0E46C143}" srcOrd="0" destOrd="0" presId="urn:microsoft.com/office/officeart/2005/8/layout/vList2"/>
    <dgm:cxn modelId="{C9D5891A-898C-4DFE-8BC4-446026D962BD}" type="presParOf" srcId="{C7691A93-BE7A-413F-A73E-54FA0E46C143}" destId="{4096EFEF-719E-4CB5-A21F-58C8BE075FF1}" srcOrd="0" destOrd="0" presId="urn:microsoft.com/office/officeart/2005/8/layout/vList2"/>
    <dgm:cxn modelId="{C9A524B7-517E-48D9-A8C5-923234924E9E}" type="presParOf" srcId="{C7691A93-BE7A-413F-A73E-54FA0E46C143}" destId="{B614A135-8930-4E76-A595-4EEB0E2C1BA5}" srcOrd="1" destOrd="0" presId="urn:microsoft.com/office/officeart/2005/8/layout/vList2"/>
    <dgm:cxn modelId="{1FBCC820-4B33-4AA2-8D65-E2417B6AEF89}" type="presParOf" srcId="{C7691A93-BE7A-413F-A73E-54FA0E46C143}" destId="{16156978-0A8A-465E-9B31-E78636035CCC}" srcOrd="2" destOrd="0" presId="urn:microsoft.com/office/officeart/2005/8/layout/vList2"/>
    <dgm:cxn modelId="{77D31AE7-C8FB-40FF-98F0-0393E4BD7F71}" type="presParOf" srcId="{C7691A93-BE7A-413F-A73E-54FA0E46C143}" destId="{80B38C23-CC9F-4FD3-8DED-EBD3964CEF11}" srcOrd="3" destOrd="0" presId="urn:microsoft.com/office/officeart/2005/8/layout/vList2"/>
    <dgm:cxn modelId="{FAA04AB2-04B5-4236-A9FA-FCDB08EB7AA7}" type="presParOf" srcId="{C7691A93-BE7A-413F-A73E-54FA0E46C143}" destId="{0303BEBC-B0A0-4A42-9818-4A72E8AEE5BC}" srcOrd="4" destOrd="0" presId="urn:microsoft.com/office/officeart/2005/8/layout/vList2"/>
    <dgm:cxn modelId="{858CB0EE-BC8D-4309-9032-9A8B09F2FE3B}" type="presParOf" srcId="{C7691A93-BE7A-413F-A73E-54FA0E46C143}" destId="{BF9852AC-C3EF-41D3-8571-FC225BEE21BE}" srcOrd="5" destOrd="0" presId="urn:microsoft.com/office/officeart/2005/8/layout/vList2"/>
    <dgm:cxn modelId="{11E4BA2C-92C5-4F67-A49F-BE0D122FD6CB}" type="presParOf" srcId="{C7691A93-BE7A-413F-A73E-54FA0E46C143}" destId="{FF50C19C-6A21-447F-98B1-6C47D1B261F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CF677D-1E22-49B5-9519-E18E5C4576A7}"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8FB286E6-06DB-463F-B538-F1AB151DFDDC}">
      <dgm:prSet phldrT="[Text]" custT="1"/>
      <dgm:spPr/>
      <dgm:t>
        <a:bodyPr/>
        <a:lstStyle/>
        <a:p>
          <a:r>
            <a:rPr lang="en-US" sz="2300" dirty="0"/>
            <a:t>Situational Assessment</a:t>
          </a:r>
        </a:p>
      </dgm:t>
    </dgm:pt>
    <dgm:pt modelId="{096AFF8E-178D-4D55-87BC-C72D60FD5650}" type="parTrans" cxnId="{BB7AED0C-B5FF-4A64-AF88-CC1B59C2E601}">
      <dgm:prSet/>
      <dgm:spPr/>
      <dgm:t>
        <a:bodyPr/>
        <a:lstStyle/>
        <a:p>
          <a:endParaRPr lang="en-US"/>
        </a:p>
      </dgm:t>
    </dgm:pt>
    <dgm:pt modelId="{10BFB58B-6309-423F-9E17-4710BAFBADB3}" type="sibTrans" cxnId="{BB7AED0C-B5FF-4A64-AF88-CC1B59C2E601}">
      <dgm:prSet/>
      <dgm:spPr/>
      <dgm:t>
        <a:bodyPr/>
        <a:lstStyle/>
        <a:p>
          <a:endParaRPr lang="en-US"/>
        </a:p>
      </dgm:t>
    </dgm:pt>
    <dgm:pt modelId="{A008D703-9DEB-4CF3-94C9-53D254F9CBDD}">
      <dgm:prSet phldrT="[Text]" custT="1"/>
      <dgm:spPr/>
      <dgm:t>
        <a:bodyPr/>
        <a:lstStyle/>
        <a:p>
          <a:r>
            <a:rPr lang="en-US" sz="2500" dirty="0"/>
            <a:t>Active Listening</a:t>
          </a:r>
        </a:p>
      </dgm:t>
    </dgm:pt>
    <dgm:pt modelId="{F5BC736F-4C8C-4952-B167-F8E6F9A1EE4A}" type="parTrans" cxnId="{E07C9B70-6890-46CC-B065-15C94632A1CF}">
      <dgm:prSet/>
      <dgm:spPr/>
      <dgm:t>
        <a:bodyPr/>
        <a:lstStyle/>
        <a:p>
          <a:endParaRPr lang="en-US"/>
        </a:p>
      </dgm:t>
    </dgm:pt>
    <dgm:pt modelId="{3312EAEB-DA05-4DDF-A418-7577A85A3938}" type="sibTrans" cxnId="{E07C9B70-6890-46CC-B065-15C94632A1CF}">
      <dgm:prSet/>
      <dgm:spPr/>
      <dgm:t>
        <a:bodyPr/>
        <a:lstStyle/>
        <a:p>
          <a:endParaRPr lang="en-US"/>
        </a:p>
      </dgm:t>
    </dgm:pt>
    <dgm:pt modelId="{9D26F990-CE8B-44BF-A458-52976C4279F8}">
      <dgm:prSet phldrT="[Text]" custT="1"/>
      <dgm:spPr/>
      <dgm:t>
        <a:bodyPr/>
        <a:lstStyle/>
        <a:p>
          <a:r>
            <a:rPr lang="en-US" sz="2500" dirty="0"/>
            <a:t>Empathy</a:t>
          </a:r>
        </a:p>
      </dgm:t>
    </dgm:pt>
    <dgm:pt modelId="{47661B17-5BC7-427F-B79A-AAD92BEC5F33}" type="parTrans" cxnId="{8C708990-7A72-4C60-86DE-1646586639BC}">
      <dgm:prSet/>
      <dgm:spPr/>
      <dgm:t>
        <a:bodyPr/>
        <a:lstStyle/>
        <a:p>
          <a:endParaRPr lang="en-US"/>
        </a:p>
      </dgm:t>
    </dgm:pt>
    <dgm:pt modelId="{9F1C1493-C7F2-411A-8217-9646095345C0}" type="sibTrans" cxnId="{8C708990-7A72-4C60-86DE-1646586639BC}">
      <dgm:prSet/>
      <dgm:spPr/>
      <dgm:t>
        <a:bodyPr/>
        <a:lstStyle/>
        <a:p>
          <a:endParaRPr lang="en-US"/>
        </a:p>
      </dgm:t>
    </dgm:pt>
    <dgm:pt modelId="{89818922-25D2-4BC7-A133-FF1B8DB52D92}">
      <dgm:prSet phldrT="[Text]" custT="1"/>
      <dgm:spPr/>
      <dgm:t>
        <a:bodyPr/>
        <a:lstStyle/>
        <a:p>
          <a:r>
            <a:rPr lang="en-US" sz="2500" dirty="0"/>
            <a:t>Rapport</a:t>
          </a:r>
        </a:p>
      </dgm:t>
    </dgm:pt>
    <dgm:pt modelId="{4929841F-5F73-4C54-9C99-FF0FC38E0AB3}" type="parTrans" cxnId="{37C9E4D0-E05B-410A-9E13-A8B150296457}">
      <dgm:prSet/>
      <dgm:spPr/>
      <dgm:t>
        <a:bodyPr/>
        <a:lstStyle/>
        <a:p>
          <a:endParaRPr lang="en-US"/>
        </a:p>
      </dgm:t>
    </dgm:pt>
    <dgm:pt modelId="{2BC1F9A2-A040-4E00-BBE8-B54BD2786BE7}" type="sibTrans" cxnId="{37C9E4D0-E05B-410A-9E13-A8B150296457}">
      <dgm:prSet/>
      <dgm:spPr/>
      <dgm:t>
        <a:bodyPr/>
        <a:lstStyle/>
        <a:p>
          <a:endParaRPr lang="en-US"/>
        </a:p>
      </dgm:t>
    </dgm:pt>
    <dgm:pt modelId="{46906645-3274-4740-AD47-4D87213EF909}">
      <dgm:prSet phldrT="[Text]" custT="1"/>
      <dgm:spPr/>
      <dgm:t>
        <a:bodyPr/>
        <a:lstStyle/>
        <a:p>
          <a:r>
            <a:rPr lang="en-US" sz="2500" dirty="0"/>
            <a:t>Influence</a:t>
          </a:r>
        </a:p>
      </dgm:t>
    </dgm:pt>
    <dgm:pt modelId="{27DFEBAC-EE7D-40F3-9411-408A046B822F}" type="parTrans" cxnId="{C960B4DC-A3F7-4D2F-86D9-4719C581F72E}">
      <dgm:prSet/>
      <dgm:spPr/>
      <dgm:t>
        <a:bodyPr/>
        <a:lstStyle/>
        <a:p>
          <a:endParaRPr lang="en-US"/>
        </a:p>
      </dgm:t>
    </dgm:pt>
    <dgm:pt modelId="{90C39830-83E1-4E1C-BAD0-D4FE97EA421C}" type="sibTrans" cxnId="{C960B4DC-A3F7-4D2F-86D9-4719C581F72E}">
      <dgm:prSet/>
      <dgm:spPr/>
      <dgm:t>
        <a:bodyPr/>
        <a:lstStyle/>
        <a:p>
          <a:endParaRPr lang="en-US"/>
        </a:p>
      </dgm:t>
    </dgm:pt>
    <dgm:pt modelId="{51BC08F2-472E-4ADF-99DB-04A33E36D03A}">
      <dgm:prSet phldrT="[Text]" custT="1"/>
      <dgm:spPr/>
      <dgm:t>
        <a:bodyPr/>
        <a:lstStyle/>
        <a:p>
          <a:r>
            <a:rPr lang="en-US" sz="2500" dirty="0"/>
            <a:t>Behavior Change</a:t>
          </a:r>
        </a:p>
      </dgm:t>
    </dgm:pt>
    <dgm:pt modelId="{CB9EF7EF-BD86-4B2D-A3E4-6E21011F0444}" type="parTrans" cxnId="{DCCB8D61-32E6-4358-B743-5A6337D1DF61}">
      <dgm:prSet/>
      <dgm:spPr/>
      <dgm:t>
        <a:bodyPr/>
        <a:lstStyle/>
        <a:p>
          <a:endParaRPr lang="en-US"/>
        </a:p>
      </dgm:t>
    </dgm:pt>
    <dgm:pt modelId="{DB03AD62-8F07-4AB8-969C-4A176759149A}" type="sibTrans" cxnId="{DCCB8D61-32E6-4358-B743-5A6337D1DF61}">
      <dgm:prSet/>
      <dgm:spPr/>
      <dgm:t>
        <a:bodyPr/>
        <a:lstStyle/>
        <a:p>
          <a:endParaRPr lang="en-US"/>
        </a:p>
      </dgm:t>
    </dgm:pt>
    <dgm:pt modelId="{734D247C-133A-41B9-9BB7-3CB54C4B7F15}" type="pres">
      <dgm:prSet presAssocID="{17CF677D-1E22-49B5-9519-E18E5C4576A7}" presName="rootnode" presStyleCnt="0">
        <dgm:presLayoutVars>
          <dgm:chMax/>
          <dgm:chPref/>
          <dgm:dir/>
          <dgm:animLvl val="lvl"/>
        </dgm:presLayoutVars>
      </dgm:prSet>
      <dgm:spPr/>
    </dgm:pt>
    <dgm:pt modelId="{F2D6FA45-D66B-49A3-8A52-88E4DF4F1E99}" type="pres">
      <dgm:prSet presAssocID="{8FB286E6-06DB-463F-B538-F1AB151DFDDC}" presName="composite" presStyleCnt="0"/>
      <dgm:spPr/>
    </dgm:pt>
    <dgm:pt modelId="{6CEFAE6D-09BC-40BE-A1C0-FA8C89A912F9}" type="pres">
      <dgm:prSet presAssocID="{8FB286E6-06DB-463F-B538-F1AB151DFDDC}" presName="LShape" presStyleLbl="alignNode1" presStyleIdx="0" presStyleCnt="11"/>
      <dgm:spPr/>
    </dgm:pt>
    <dgm:pt modelId="{4FB797AB-26E2-4AF2-9658-A1EF96E18CB7}" type="pres">
      <dgm:prSet presAssocID="{8FB286E6-06DB-463F-B538-F1AB151DFDDC}" presName="ParentText" presStyleLbl="revTx" presStyleIdx="0" presStyleCnt="6">
        <dgm:presLayoutVars>
          <dgm:chMax val="0"/>
          <dgm:chPref val="0"/>
          <dgm:bulletEnabled val="1"/>
        </dgm:presLayoutVars>
      </dgm:prSet>
      <dgm:spPr/>
    </dgm:pt>
    <dgm:pt modelId="{F078066D-226E-412B-9AE4-3636BDE6EA5A}" type="pres">
      <dgm:prSet presAssocID="{8FB286E6-06DB-463F-B538-F1AB151DFDDC}" presName="Triangle" presStyleLbl="alignNode1" presStyleIdx="1" presStyleCnt="11"/>
      <dgm:spPr/>
    </dgm:pt>
    <dgm:pt modelId="{2B146DF1-E270-4861-9A8F-14587C663D78}" type="pres">
      <dgm:prSet presAssocID="{10BFB58B-6309-423F-9E17-4710BAFBADB3}" presName="sibTrans" presStyleCnt="0"/>
      <dgm:spPr/>
    </dgm:pt>
    <dgm:pt modelId="{A8BBCD01-FBAB-4EA8-80E9-37C4ABD55184}" type="pres">
      <dgm:prSet presAssocID="{10BFB58B-6309-423F-9E17-4710BAFBADB3}" presName="space" presStyleCnt="0"/>
      <dgm:spPr/>
    </dgm:pt>
    <dgm:pt modelId="{FA6C5186-FBB3-45A8-B8C5-2FB606DC6329}" type="pres">
      <dgm:prSet presAssocID="{A008D703-9DEB-4CF3-94C9-53D254F9CBDD}" presName="composite" presStyleCnt="0"/>
      <dgm:spPr/>
    </dgm:pt>
    <dgm:pt modelId="{3895E340-0218-426D-B70C-EEB80816A5AE}" type="pres">
      <dgm:prSet presAssocID="{A008D703-9DEB-4CF3-94C9-53D254F9CBDD}" presName="LShape" presStyleLbl="alignNode1" presStyleIdx="2" presStyleCnt="11"/>
      <dgm:spPr/>
    </dgm:pt>
    <dgm:pt modelId="{0F37555B-8AA5-46A7-A209-5661C040EDD6}" type="pres">
      <dgm:prSet presAssocID="{A008D703-9DEB-4CF3-94C9-53D254F9CBDD}" presName="ParentText" presStyleLbl="revTx" presStyleIdx="1" presStyleCnt="6">
        <dgm:presLayoutVars>
          <dgm:chMax val="0"/>
          <dgm:chPref val="0"/>
          <dgm:bulletEnabled val="1"/>
        </dgm:presLayoutVars>
      </dgm:prSet>
      <dgm:spPr/>
    </dgm:pt>
    <dgm:pt modelId="{51617411-9739-4DB5-B2FA-978BF40C23D2}" type="pres">
      <dgm:prSet presAssocID="{A008D703-9DEB-4CF3-94C9-53D254F9CBDD}" presName="Triangle" presStyleLbl="alignNode1" presStyleIdx="3" presStyleCnt="11"/>
      <dgm:spPr/>
    </dgm:pt>
    <dgm:pt modelId="{A76C9B2D-AC8B-48B0-BA7B-96ED91999F26}" type="pres">
      <dgm:prSet presAssocID="{3312EAEB-DA05-4DDF-A418-7577A85A3938}" presName="sibTrans" presStyleCnt="0"/>
      <dgm:spPr/>
    </dgm:pt>
    <dgm:pt modelId="{256D4509-B12E-481E-AF98-09C5D4425D1F}" type="pres">
      <dgm:prSet presAssocID="{3312EAEB-DA05-4DDF-A418-7577A85A3938}" presName="space" presStyleCnt="0"/>
      <dgm:spPr/>
    </dgm:pt>
    <dgm:pt modelId="{F606BD3D-393E-43C3-B44E-19BAB99A6FAE}" type="pres">
      <dgm:prSet presAssocID="{9D26F990-CE8B-44BF-A458-52976C4279F8}" presName="composite" presStyleCnt="0"/>
      <dgm:spPr/>
    </dgm:pt>
    <dgm:pt modelId="{C9557E40-FF7C-4AE7-9EFE-F83BDEF4EBD1}" type="pres">
      <dgm:prSet presAssocID="{9D26F990-CE8B-44BF-A458-52976C4279F8}" presName="LShape" presStyleLbl="alignNode1" presStyleIdx="4" presStyleCnt="11"/>
      <dgm:spPr/>
    </dgm:pt>
    <dgm:pt modelId="{805D7391-A756-48B4-A2BB-6DBAD4724625}" type="pres">
      <dgm:prSet presAssocID="{9D26F990-CE8B-44BF-A458-52976C4279F8}" presName="ParentText" presStyleLbl="revTx" presStyleIdx="2" presStyleCnt="6">
        <dgm:presLayoutVars>
          <dgm:chMax val="0"/>
          <dgm:chPref val="0"/>
          <dgm:bulletEnabled val="1"/>
        </dgm:presLayoutVars>
      </dgm:prSet>
      <dgm:spPr/>
    </dgm:pt>
    <dgm:pt modelId="{909F8A83-882D-4C64-9BA7-E19D83498DA7}" type="pres">
      <dgm:prSet presAssocID="{9D26F990-CE8B-44BF-A458-52976C4279F8}" presName="Triangle" presStyleLbl="alignNode1" presStyleIdx="5" presStyleCnt="11"/>
      <dgm:spPr/>
    </dgm:pt>
    <dgm:pt modelId="{4960FE35-FA24-4B8B-812C-D3FE7F53CEFA}" type="pres">
      <dgm:prSet presAssocID="{9F1C1493-C7F2-411A-8217-9646095345C0}" presName="sibTrans" presStyleCnt="0"/>
      <dgm:spPr/>
    </dgm:pt>
    <dgm:pt modelId="{214CE7E9-E6A4-44F0-93D9-2F5021950DA6}" type="pres">
      <dgm:prSet presAssocID="{9F1C1493-C7F2-411A-8217-9646095345C0}" presName="space" presStyleCnt="0"/>
      <dgm:spPr/>
    </dgm:pt>
    <dgm:pt modelId="{22B3B7BB-CDB5-43D6-AC00-811D0A8B5738}" type="pres">
      <dgm:prSet presAssocID="{89818922-25D2-4BC7-A133-FF1B8DB52D92}" presName="composite" presStyleCnt="0"/>
      <dgm:spPr/>
    </dgm:pt>
    <dgm:pt modelId="{EEF2B138-A1E5-45AC-85C0-B6D572C579F5}" type="pres">
      <dgm:prSet presAssocID="{89818922-25D2-4BC7-A133-FF1B8DB52D92}" presName="LShape" presStyleLbl="alignNode1" presStyleIdx="6" presStyleCnt="11"/>
      <dgm:spPr/>
    </dgm:pt>
    <dgm:pt modelId="{F9E10A6D-C01F-4C2B-B0ED-AED65B9CCC89}" type="pres">
      <dgm:prSet presAssocID="{89818922-25D2-4BC7-A133-FF1B8DB52D92}" presName="ParentText" presStyleLbl="revTx" presStyleIdx="3" presStyleCnt="6">
        <dgm:presLayoutVars>
          <dgm:chMax val="0"/>
          <dgm:chPref val="0"/>
          <dgm:bulletEnabled val="1"/>
        </dgm:presLayoutVars>
      </dgm:prSet>
      <dgm:spPr/>
    </dgm:pt>
    <dgm:pt modelId="{CCD4D292-FDDF-447B-BE9B-10C3869DE9A3}" type="pres">
      <dgm:prSet presAssocID="{89818922-25D2-4BC7-A133-FF1B8DB52D92}" presName="Triangle" presStyleLbl="alignNode1" presStyleIdx="7" presStyleCnt="11"/>
      <dgm:spPr/>
    </dgm:pt>
    <dgm:pt modelId="{3B13142C-2C46-440D-85FE-8C00842B73AB}" type="pres">
      <dgm:prSet presAssocID="{2BC1F9A2-A040-4E00-BBE8-B54BD2786BE7}" presName="sibTrans" presStyleCnt="0"/>
      <dgm:spPr/>
    </dgm:pt>
    <dgm:pt modelId="{DF05F53E-294A-4D4A-9C91-2BEB2AAC5229}" type="pres">
      <dgm:prSet presAssocID="{2BC1F9A2-A040-4E00-BBE8-B54BD2786BE7}" presName="space" presStyleCnt="0"/>
      <dgm:spPr/>
    </dgm:pt>
    <dgm:pt modelId="{74EDCF99-D853-4757-B509-1271DC08725E}" type="pres">
      <dgm:prSet presAssocID="{46906645-3274-4740-AD47-4D87213EF909}" presName="composite" presStyleCnt="0"/>
      <dgm:spPr/>
    </dgm:pt>
    <dgm:pt modelId="{4189D05E-3F75-439E-81CF-5A1DBD84805A}" type="pres">
      <dgm:prSet presAssocID="{46906645-3274-4740-AD47-4D87213EF909}" presName="LShape" presStyleLbl="alignNode1" presStyleIdx="8" presStyleCnt="11"/>
      <dgm:spPr/>
    </dgm:pt>
    <dgm:pt modelId="{6B06F074-7ACB-441D-ACA5-B8AC993A06C1}" type="pres">
      <dgm:prSet presAssocID="{46906645-3274-4740-AD47-4D87213EF909}" presName="ParentText" presStyleLbl="revTx" presStyleIdx="4" presStyleCnt="6">
        <dgm:presLayoutVars>
          <dgm:chMax val="0"/>
          <dgm:chPref val="0"/>
          <dgm:bulletEnabled val="1"/>
        </dgm:presLayoutVars>
      </dgm:prSet>
      <dgm:spPr/>
    </dgm:pt>
    <dgm:pt modelId="{A486D359-A27A-48DA-86E9-05B43AFA6A8B}" type="pres">
      <dgm:prSet presAssocID="{46906645-3274-4740-AD47-4D87213EF909}" presName="Triangle" presStyleLbl="alignNode1" presStyleIdx="9" presStyleCnt="11"/>
      <dgm:spPr/>
    </dgm:pt>
    <dgm:pt modelId="{356566ED-D931-44C5-9092-12C3ED9CD2AE}" type="pres">
      <dgm:prSet presAssocID="{90C39830-83E1-4E1C-BAD0-D4FE97EA421C}" presName="sibTrans" presStyleCnt="0"/>
      <dgm:spPr/>
    </dgm:pt>
    <dgm:pt modelId="{018D9184-0202-42D0-81B7-D0F6167E008E}" type="pres">
      <dgm:prSet presAssocID="{90C39830-83E1-4E1C-BAD0-D4FE97EA421C}" presName="space" presStyleCnt="0"/>
      <dgm:spPr/>
    </dgm:pt>
    <dgm:pt modelId="{3F1BC129-3B36-47F9-8B64-E4981B388073}" type="pres">
      <dgm:prSet presAssocID="{51BC08F2-472E-4ADF-99DB-04A33E36D03A}" presName="composite" presStyleCnt="0"/>
      <dgm:spPr/>
    </dgm:pt>
    <dgm:pt modelId="{A5A1CB86-A3B2-408A-8559-9A424DF01E0C}" type="pres">
      <dgm:prSet presAssocID="{51BC08F2-472E-4ADF-99DB-04A33E36D03A}" presName="LShape" presStyleLbl="alignNode1" presStyleIdx="10" presStyleCnt="11"/>
      <dgm:spPr/>
    </dgm:pt>
    <dgm:pt modelId="{DF2DBE9E-FBE8-4E6E-99C3-C76C861BB197}" type="pres">
      <dgm:prSet presAssocID="{51BC08F2-472E-4ADF-99DB-04A33E36D03A}" presName="ParentText" presStyleLbl="revTx" presStyleIdx="5" presStyleCnt="6">
        <dgm:presLayoutVars>
          <dgm:chMax val="0"/>
          <dgm:chPref val="0"/>
          <dgm:bulletEnabled val="1"/>
        </dgm:presLayoutVars>
      </dgm:prSet>
      <dgm:spPr/>
    </dgm:pt>
  </dgm:ptLst>
  <dgm:cxnLst>
    <dgm:cxn modelId="{BB7AED0C-B5FF-4A64-AF88-CC1B59C2E601}" srcId="{17CF677D-1E22-49B5-9519-E18E5C4576A7}" destId="{8FB286E6-06DB-463F-B538-F1AB151DFDDC}" srcOrd="0" destOrd="0" parTransId="{096AFF8E-178D-4D55-87BC-C72D60FD5650}" sibTransId="{10BFB58B-6309-423F-9E17-4710BAFBADB3}"/>
    <dgm:cxn modelId="{D1572B14-EEDC-457C-9CD5-F3EC30A69483}" type="presOf" srcId="{9D26F990-CE8B-44BF-A458-52976C4279F8}" destId="{805D7391-A756-48B4-A2BB-6DBAD4724625}" srcOrd="0" destOrd="0" presId="urn:microsoft.com/office/officeart/2009/3/layout/StepUpProcess"/>
    <dgm:cxn modelId="{DCCB8D61-32E6-4358-B743-5A6337D1DF61}" srcId="{17CF677D-1E22-49B5-9519-E18E5C4576A7}" destId="{51BC08F2-472E-4ADF-99DB-04A33E36D03A}" srcOrd="5" destOrd="0" parTransId="{CB9EF7EF-BD86-4B2D-A3E4-6E21011F0444}" sibTransId="{DB03AD62-8F07-4AB8-969C-4A176759149A}"/>
    <dgm:cxn modelId="{E07C9B70-6890-46CC-B065-15C94632A1CF}" srcId="{17CF677D-1E22-49B5-9519-E18E5C4576A7}" destId="{A008D703-9DEB-4CF3-94C9-53D254F9CBDD}" srcOrd="1" destOrd="0" parTransId="{F5BC736F-4C8C-4952-B167-F8E6F9A1EE4A}" sibTransId="{3312EAEB-DA05-4DDF-A418-7577A85A3938}"/>
    <dgm:cxn modelId="{86F3D576-C2A8-4DC0-93D2-CD8B6D4BEFEF}" type="presOf" srcId="{51BC08F2-472E-4ADF-99DB-04A33E36D03A}" destId="{DF2DBE9E-FBE8-4E6E-99C3-C76C861BB197}" srcOrd="0" destOrd="0" presId="urn:microsoft.com/office/officeart/2009/3/layout/StepUpProcess"/>
    <dgm:cxn modelId="{4648E95A-D432-44A3-8785-828388C08D40}" type="presOf" srcId="{46906645-3274-4740-AD47-4D87213EF909}" destId="{6B06F074-7ACB-441D-ACA5-B8AC993A06C1}" srcOrd="0" destOrd="0" presId="urn:microsoft.com/office/officeart/2009/3/layout/StepUpProcess"/>
    <dgm:cxn modelId="{8C708990-7A72-4C60-86DE-1646586639BC}" srcId="{17CF677D-1E22-49B5-9519-E18E5C4576A7}" destId="{9D26F990-CE8B-44BF-A458-52976C4279F8}" srcOrd="2" destOrd="0" parTransId="{47661B17-5BC7-427F-B79A-AAD92BEC5F33}" sibTransId="{9F1C1493-C7F2-411A-8217-9646095345C0}"/>
    <dgm:cxn modelId="{6D835C9A-D61F-49A4-8DDA-37FB3B09ED6D}" type="presOf" srcId="{89818922-25D2-4BC7-A133-FF1B8DB52D92}" destId="{F9E10A6D-C01F-4C2B-B0ED-AED65B9CCC89}" srcOrd="0" destOrd="0" presId="urn:microsoft.com/office/officeart/2009/3/layout/StepUpProcess"/>
    <dgm:cxn modelId="{5D2615A4-AA11-4156-8B62-01A962975ACC}" type="presOf" srcId="{A008D703-9DEB-4CF3-94C9-53D254F9CBDD}" destId="{0F37555B-8AA5-46A7-A209-5661C040EDD6}" srcOrd="0" destOrd="0" presId="urn:microsoft.com/office/officeart/2009/3/layout/StepUpProcess"/>
    <dgm:cxn modelId="{6FD758AA-AC1A-4C6C-86E7-D531366BB781}" type="presOf" srcId="{8FB286E6-06DB-463F-B538-F1AB151DFDDC}" destId="{4FB797AB-26E2-4AF2-9658-A1EF96E18CB7}" srcOrd="0" destOrd="0" presId="urn:microsoft.com/office/officeart/2009/3/layout/StepUpProcess"/>
    <dgm:cxn modelId="{9A0188B0-60FF-47AC-A6A9-EB299DAD9A6D}" type="presOf" srcId="{17CF677D-1E22-49B5-9519-E18E5C4576A7}" destId="{734D247C-133A-41B9-9BB7-3CB54C4B7F15}" srcOrd="0" destOrd="0" presId="urn:microsoft.com/office/officeart/2009/3/layout/StepUpProcess"/>
    <dgm:cxn modelId="{37C9E4D0-E05B-410A-9E13-A8B150296457}" srcId="{17CF677D-1E22-49B5-9519-E18E5C4576A7}" destId="{89818922-25D2-4BC7-A133-FF1B8DB52D92}" srcOrd="3" destOrd="0" parTransId="{4929841F-5F73-4C54-9C99-FF0FC38E0AB3}" sibTransId="{2BC1F9A2-A040-4E00-BBE8-B54BD2786BE7}"/>
    <dgm:cxn modelId="{C960B4DC-A3F7-4D2F-86D9-4719C581F72E}" srcId="{17CF677D-1E22-49B5-9519-E18E5C4576A7}" destId="{46906645-3274-4740-AD47-4D87213EF909}" srcOrd="4" destOrd="0" parTransId="{27DFEBAC-EE7D-40F3-9411-408A046B822F}" sibTransId="{90C39830-83E1-4E1C-BAD0-D4FE97EA421C}"/>
    <dgm:cxn modelId="{ACAE2C98-68E2-4D88-809F-5A1510B58026}" type="presParOf" srcId="{734D247C-133A-41B9-9BB7-3CB54C4B7F15}" destId="{F2D6FA45-D66B-49A3-8A52-88E4DF4F1E99}" srcOrd="0" destOrd="0" presId="urn:microsoft.com/office/officeart/2009/3/layout/StepUpProcess"/>
    <dgm:cxn modelId="{85A3BEC9-7AD7-4A1B-8B0C-60C709D80730}" type="presParOf" srcId="{F2D6FA45-D66B-49A3-8A52-88E4DF4F1E99}" destId="{6CEFAE6D-09BC-40BE-A1C0-FA8C89A912F9}" srcOrd="0" destOrd="0" presId="urn:microsoft.com/office/officeart/2009/3/layout/StepUpProcess"/>
    <dgm:cxn modelId="{54037BD4-4997-4D68-A2DB-7D557EFBACBA}" type="presParOf" srcId="{F2D6FA45-D66B-49A3-8A52-88E4DF4F1E99}" destId="{4FB797AB-26E2-4AF2-9658-A1EF96E18CB7}" srcOrd="1" destOrd="0" presId="urn:microsoft.com/office/officeart/2009/3/layout/StepUpProcess"/>
    <dgm:cxn modelId="{73D7CE24-7E20-4057-BC7E-1556DB97E4AC}" type="presParOf" srcId="{F2D6FA45-D66B-49A3-8A52-88E4DF4F1E99}" destId="{F078066D-226E-412B-9AE4-3636BDE6EA5A}" srcOrd="2" destOrd="0" presId="urn:microsoft.com/office/officeart/2009/3/layout/StepUpProcess"/>
    <dgm:cxn modelId="{FA414982-6AA9-4105-AD75-7A5FB61E65FB}" type="presParOf" srcId="{734D247C-133A-41B9-9BB7-3CB54C4B7F15}" destId="{2B146DF1-E270-4861-9A8F-14587C663D78}" srcOrd="1" destOrd="0" presId="urn:microsoft.com/office/officeart/2009/3/layout/StepUpProcess"/>
    <dgm:cxn modelId="{495979E4-5F70-4DF1-A162-251494872803}" type="presParOf" srcId="{2B146DF1-E270-4861-9A8F-14587C663D78}" destId="{A8BBCD01-FBAB-4EA8-80E9-37C4ABD55184}" srcOrd="0" destOrd="0" presId="urn:microsoft.com/office/officeart/2009/3/layout/StepUpProcess"/>
    <dgm:cxn modelId="{B2FA9AD1-1E24-40B3-8E3D-988EFC8B5A3B}" type="presParOf" srcId="{734D247C-133A-41B9-9BB7-3CB54C4B7F15}" destId="{FA6C5186-FBB3-45A8-B8C5-2FB606DC6329}" srcOrd="2" destOrd="0" presId="urn:microsoft.com/office/officeart/2009/3/layout/StepUpProcess"/>
    <dgm:cxn modelId="{E232711C-DB35-41CC-83F2-09D7639ACFA2}" type="presParOf" srcId="{FA6C5186-FBB3-45A8-B8C5-2FB606DC6329}" destId="{3895E340-0218-426D-B70C-EEB80816A5AE}" srcOrd="0" destOrd="0" presId="urn:microsoft.com/office/officeart/2009/3/layout/StepUpProcess"/>
    <dgm:cxn modelId="{0741E825-97DD-45BC-92AD-9B8B97A8F826}" type="presParOf" srcId="{FA6C5186-FBB3-45A8-B8C5-2FB606DC6329}" destId="{0F37555B-8AA5-46A7-A209-5661C040EDD6}" srcOrd="1" destOrd="0" presId="urn:microsoft.com/office/officeart/2009/3/layout/StepUpProcess"/>
    <dgm:cxn modelId="{671C6C49-84B5-4B05-979E-12CA86107178}" type="presParOf" srcId="{FA6C5186-FBB3-45A8-B8C5-2FB606DC6329}" destId="{51617411-9739-4DB5-B2FA-978BF40C23D2}" srcOrd="2" destOrd="0" presId="urn:microsoft.com/office/officeart/2009/3/layout/StepUpProcess"/>
    <dgm:cxn modelId="{3E6E4311-FE45-4771-92E9-EA87ACE62226}" type="presParOf" srcId="{734D247C-133A-41B9-9BB7-3CB54C4B7F15}" destId="{A76C9B2D-AC8B-48B0-BA7B-96ED91999F26}" srcOrd="3" destOrd="0" presId="urn:microsoft.com/office/officeart/2009/3/layout/StepUpProcess"/>
    <dgm:cxn modelId="{12A74FC8-2072-4558-A8B2-6EF2E7A2B68B}" type="presParOf" srcId="{A76C9B2D-AC8B-48B0-BA7B-96ED91999F26}" destId="{256D4509-B12E-481E-AF98-09C5D4425D1F}" srcOrd="0" destOrd="0" presId="urn:microsoft.com/office/officeart/2009/3/layout/StepUpProcess"/>
    <dgm:cxn modelId="{E96D8F07-1E36-4EC6-82A6-5309C5BEEB0E}" type="presParOf" srcId="{734D247C-133A-41B9-9BB7-3CB54C4B7F15}" destId="{F606BD3D-393E-43C3-B44E-19BAB99A6FAE}" srcOrd="4" destOrd="0" presId="urn:microsoft.com/office/officeart/2009/3/layout/StepUpProcess"/>
    <dgm:cxn modelId="{8DCDB23B-EA28-4299-91E4-726D251A399C}" type="presParOf" srcId="{F606BD3D-393E-43C3-B44E-19BAB99A6FAE}" destId="{C9557E40-FF7C-4AE7-9EFE-F83BDEF4EBD1}" srcOrd="0" destOrd="0" presId="urn:microsoft.com/office/officeart/2009/3/layout/StepUpProcess"/>
    <dgm:cxn modelId="{012B63F1-40CA-4E28-8EAC-784FDDC27021}" type="presParOf" srcId="{F606BD3D-393E-43C3-B44E-19BAB99A6FAE}" destId="{805D7391-A756-48B4-A2BB-6DBAD4724625}" srcOrd="1" destOrd="0" presId="urn:microsoft.com/office/officeart/2009/3/layout/StepUpProcess"/>
    <dgm:cxn modelId="{6482C11B-41E0-49F9-A438-F8127CA1B1BE}" type="presParOf" srcId="{F606BD3D-393E-43C3-B44E-19BAB99A6FAE}" destId="{909F8A83-882D-4C64-9BA7-E19D83498DA7}" srcOrd="2" destOrd="0" presId="urn:microsoft.com/office/officeart/2009/3/layout/StepUpProcess"/>
    <dgm:cxn modelId="{860504F2-B652-4C34-9127-E9E9630A1DC7}" type="presParOf" srcId="{734D247C-133A-41B9-9BB7-3CB54C4B7F15}" destId="{4960FE35-FA24-4B8B-812C-D3FE7F53CEFA}" srcOrd="5" destOrd="0" presId="urn:microsoft.com/office/officeart/2009/3/layout/StepUpProcess"/>
    <dgm:cxn modelId="{BEC4C475-7364-4268-9AD5-B6F97B6568C0}" type="presParOf" srcId="{4960FE35-FA24-4B8B-812C-D3FE7F53CEFA}" destId="{214CE7E9-E6A4-44F0-93D9-2F5021950DA6}" srcOrd="0" destOrd="0" presId="urn:microsoft.com/office/officeart/2009/3/layout/StepUpProcess"/>
    <dgm:cxn modelId="{58A6DADF-C37F-469B-8805-3E2BBD0C4960}" type="presParOf" srcId="{734D247C-133A-41B9-9BB7-3CB54C4B7F15}" destId="{22B3B7BB-CDB5-43D6-AC00-811D0A8B5738}" srcOrd="6" destOrd="0" presId="urn:microsoft.com/office/officeart/2009/3/layout/StepUpProcess"/>
    <dgm:cxn modelId="{AAD1EC48-2B94-4F92-90E9-C3A53AD68AB0}" type="presParOf" srcId="{22B3B7BB-CDB5-43D6-AC00-811D0A8B5738}" destId="{EEF2B138-A1E5-45AC-85C0-B6D572C579F5}" srcOrd="0" destOrd="0" presId="urn:microsoft.com/office/officeart/2009/3/layout/StepUpProcess"/>
    <dgm:cxn modelId="{ADAA7C60-69F5-45FC-814B-D38181018D55}" type="presParOf" srcId="{22B3B7BB-CDB5-43D6-AC00-811D0A8B5738}" destId="{F9E10A6D-C01F-4C2B-B0ED-AED65B9CCC89}" srcOrd="1" destOrd="0" presId="urn:microsoft.com/office/officeart/2009/3/layout/StepUpProcess"/>
    <dgm:cxn modelId="{17C70BC0-7813-4BD4-80D4-325995A893D6}" type="presParOf" srcId="{22B3B7BB-CDB5-43D6-AC00-811D0A8B5738}" destId="{CCD4D292-FDDF-447B-BE9B-10C3869DE9A3}" srcOrd="2" destOrd="0" presId="urn:microsoft.com/office/officeart/2009/3/layout/StepUpProcess"/>
    <dgm:cxn modelId="{BE5CA109-4E94-4F70-A055-0C1B0562DAE4}" type="presParOf" srcId="{734D247C-133A-41B9-9BB7-3CB54C4B7F15}" destId="{3B13142C-2C46-440D-85FE-8C00842B73AB}" srcOrd="7" destOrd="0" presId="urn:microsoft.com/office/officeart/2009/3/layout/StepUpProcess"/>
    <dgm:cxn modelId="{88672B5C-BACB-486F-BC6C-B1F57DD041A6}" type="presParOf" srcId="{3B13142C-2C46-440D-85FE-8C00842B73AB}" destId="{DF05F53E-294A-4D4A-9C91-2BEB2AAC5229}" srcOrd="0" destOrd="0" presId="urn:microsoft.com/office/officeart/2009/3/layout/StepUpProcess"/>
    <dgm:cxn modelId="{DA6ED7D8-72B5-45B6-8856-2F4C7FD1344B}" type="presParOf" srcId="{734D247C-133A-41B9-9BB7-3CB54C4B7F15}" destId="{74EDCF99-D853-4757-B509-1271DC08725E}" srcOrd="8" destOrd="0" presId="urn:microsoft.com/office/officeart/2009/3/layout/StepUpProcess"/>
    <dgm:cxn modelId="{13371150-CCF9-42C0-95CD-C7AB0CC30F85}" type="presParOf" srcId="{74EDCF99-D853-4757-B509-1271DC08725E}" destId="{4189D05E-3F75-439E-81CF-5A1DBD84805A}" srcOrd="0" destOrd="0" presId="urn:microsoft.com/office/officeart/2009/3/layout/StepUpProcess"/>
    <dgm:cxn modelId="{0F2D2215-A593-4964-9669-11CC6CEDB51D}" type="presParOf" srcId="{74EDCF99-D853-4757-B509-1271DC08725E}" destId="{6B06F074-7ACB-441D-ACA5-B8AC993A06C1}" srcOrd="1" destOrd="0" presId="urn:microsoft.com/office/officeart/2009/3/layout/StepUpProcess"/>
    <dgm:cxn modelId="{89AA1B15-1E61-4E0F-93A2-42BA4D3C69FE}" type="presParOf" srcId="{74EDCF99-D853-4757-B509-1271DC08725E}" destId="{A486D359-A27A-48DA-86E9-05B43AFA6A8B}" srcOrd="2" destOrd="0" presId="urn:microsoft.com/office/officeart/2009/3/layout/StepUpProcess"/>
    <dgm:cxn modelId="{2FB9CE11-2AE1-4AF2-8B0A-8AB4AE5C6EDD}" type="presParOf" srcId="{734D247C-133A-41B9-9BB7-3CB54C4B7F15}" destId="{356566ED-D931-44C5-9092-12C3ED9CD2AE}" srcOrd="9" destOrd="0" presId="urn:microsoft.com/office/officeart/2009/3/layout/StepUpProcess"/>
    <dgm:cxn modelId="{947CFF8D-A5E1-4B28-A66B-9C1F4BCE3401}" type="presParOf" srcId="{356566ED-D931-44C5-9092-12C3ED9CD2AE}" destId="{018D9184-0202-42D0-81B7-D0F6167E008E}" srcOrd="0" destOrd="0" presId="urn:microsoft.com/office/officeart/2009/3/layout/StepUpProcess"/>
    <dgm:cxn modelId="{76ADFAEB-EA0C-4BD3-9D87-479151D10C7A}" type="presParOf" srcId="{734D247C-133A-41B9-9BB7-3CB54C4B7F15}" destId="{3F1BC129-3B36-47F9-8B64-E4981B388073}" srcOrd="10" destOrd="0" presId="urn:microsoft.com/office/officeart/2009/3/layout/StepUpProcess"/>
    <dgm:cxn modelId="{62E6BE22-1558-4971-B4F6-3241F6883E95}" type="presParOf" srcId="{3F1BC129-3B36-47F9-8B64-E4981B388073}" destId="{A5A1CB86-A3B2-408A-8559-9A424DF01E0C}" srcOrd="0" destOrd="0" presId="urn:microsoft.com/office/officeart/2009/3/layout/StepUpProcess"/>
    <dgm:cxn modelId="{2C8E637F-0C42-4C77-8574-E244A94ED0A0}" type="presParOf" srcId="{3F1BC129-3B36-47F9-8B64-E4981B388073}" destId="{DF2DBE9E-FBE8-4E6E-99C3-C76C861BB19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CF677D-1E22-49B5-9519-E18E5C4576A7}"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8FB286E6-06DB-463F-B538-F1AB151DFDDC}">
      <dgm:prSet phldrT="[Text]" custT="1"/>
      <dgm:spPr/>
      <dgm:t>
        <a:bodyPr/>
        <a:lstStyle/>
        <a:p>
          <a:r>
            <a:rPr lang="en-US" sz="2300" dirty="0"/>
            <a:t>Situational Assessment</a:t>
          </a:r>
        </a:p>
      </dgm:t>
    </dgm:pt>
    <dgm:pt modelId="{096AFF8E-178D-4D55-87BC-C72D60FD5650}" type="parTrans" cxnId="{BB7AED0C-B5FF-4A64-AF88-CC1B59C2E601}">
      <dgm:prSet/>
      <dgm:spPr/>
      <dgm:t>
        <a:bodyPr/>
        <a:lstStyle/>
        <a:p>
          <a:endParaRPr lang="en-US"/>
        </a:p>
      </dgm:t>
    </dgm:pt>
    <dgm:pt modelId="{10BFB58B-6309-423F-9E17-4710BAFBADB3}" type="sibTrans" cxnId="{BB7AED0C-B5FF-4A64-AF88-CC1B59C2E601}">
      <dgm:prSet/>
      <dgm:spPr/>
      <dgm:t>
        <a:bodyPr/>
        <a:lstStyle/>
        <a:p>
          <a:endParaRPr lang="en-US"/>
        </a:p>
      </dgm:t>
    </dgm:pt>
    <dgm:pt modelId="{A008D703-9DEB-4CF3-94C9-53D254F9CBDD}">
      <dgm:prSet phldrT="[Text]" custT="1"/>
      <dgm:spPr/>
      <dgm:t>
        <a:bodyPr/>
        <a:lstStyle/>
        <a:p>
          <a:r>
            <a:rPr lang="en-US" sz="2500" dirty="0"/>
            <a:t>Active Listening</a:t>
          </a:r>
        </a:p>
      </dgm:t>
    </dgm:pt>
    <dgm:pt modelId="{F5BC736F-4C8C-4952-B167-F8E6F9A1EE4A}" type="parTrans" cxnId="{E07C9B70-6890-46CC-B065-15C94632A1CF}">
      <dgm:prSet/>
      <dgm:spPr/>
      <dgm:t>
        <a:bodyPr/>
        <a:lstStyle/>
        <a:p>
          <a:endParaRPr lang="en-US"/>
        </a:p>
      </dgm:t>
    </dgm:pt>
    <dgm:pt modelId="{3312EAEB-DA05-4DDF-A418-7577A85A3938}" type="sibTrans" cxnId="{E07C9B70-6890-46CC-B065-15C94632A1CF}">
      <dgm:prSet/>
      <dgm:spPr/>
      <dgm:t>
        <a:bodyPr/>
        <a:lstStyle/>
        <a:p>
          <a:endParaRPr lang="en-US"/>
        </a:p>
      </dgm:t>
    </dgm:pt>
    <dgm:pt modelId="{9D26F990-CE8B-44BF-A458-52976C4279F8}">
      <dgm:prSet phldrT="[Text]" custT="1"/>
      <dgm:spPr/>
      <dgm:t>
        <a:bodyPr/>
        <a:lstStyle/>
        <a:p>
          <a:r>
            <a:rPr lang="en-US" sz="2500" dirty="0"/>
            <a:t>Empathy</a:t>
          </a:r>
        </a:p>
      </dgm:t>
    </dgm:pt>
    <dgm:pt modelId="{47661B17-5BC7-427F-B79A-AAD92BEC5F33}" type="parTrans" cxnId="{8C708990-7A72-4C60-86DE-1646586639BC}">
      <dgm:prSet/>
      <dgm:spPr/>
      <dgm:t>
        <a:bodyPr/>
        <a:lstStyle/>
        <a:p>
          <a:endParaRPr lang="en-US"/>
        </a:p>
      </dgm:t>
    </dgm:pt>
    <dgm:pt modelId="{9F1C1493-C7F2-411A-8217-9646095345C0}" type="sibTrans" cxnId="{8C708990-7A72-4C60-86DE-1646586639BC}">
      <dgm:prSet/>
      <dgm:spPr/>
      <dgm:t>
        <a:bodyPr/>
        <a:lstStyle/>
        <a:p>
          <a:endParaRPr lang="en-US"/>
        </a:p>
      </dgm:t>
    </dgm:pt>
    <dgm:pt modelId="{89818922-25D2-4BC7-A133-FF1B8DB52D92}">
      <dgm:prSet phldrT="[Text]" custT="1"/>
      <dgm:spPr/>
      <dgm:t>
        <a:bodyPr/>
        <a:lstStyle/>
        <a:p>
          <a:r>
            <a:rPr lang="en-US" sz="2500" dirty="0"/>
            <a:t>Rapport</a:t>
          </a:r>
        </a:p>
      </dgm:t>
    </dgm:pt>
    <dgm:pt modelId="{4929841F-5F73-4C54-9C99-FF0FC38E0AB3}" type="parTrans" cxnId="{37C9E4D0-E05B-410A-9E13-A8B150296457}">
      <dgm:prSet/>
      <dgm:spPr/>
      <dgm:t>
        <a:bodyPr/>
        <a:lstStyle/>
        <a:p>
          <a:endParaRPr lang="en-US"/>
        </a:p>
      </dgm:t>
    </dgm:pt>
    <dgm:pt modelId="{2BC1F9A2-A040-4E00-BBE8-B54BD2786BE7}" type="sibTrans" cxnId="{37C9E4D0-E05B-410A-9E13-A8B150296457}">
      <dgm:prSet/>
      <dgm:spPr/>
      <dgm:t>
        <a:bodyPr/>
        <a:lstStyle/>
        <a:p>
          <a:endParaRPr lang="en-US"/>
        </a:p>
      </dgm:t>
    </dgm:pt>
    <dgm:pt modelId="{46906645-3274-4740-AD47-4D87213EF909}">
      <dgm:prSet phldrT="[Text]" custT="1"/>
      <dgm:spPr/>
      <dgm:t>
        <a:bodyPr/>
        <a:lstStyle/>
        <a:p>
          <a:r>
            <a:rPr lang="en-US" sz="2500" dirty="0"/>
            <a:t>Influence</a:t>
          </a:r>
        </a:p>
      </dgm:t>
    </dgm:pt>
    <dgm:pt modelId="{27DFEBAC-EE7D-40F3-9411-408A046B822F}" type="parTrans" cxnId="{C960B4DC-A3F7-4D2F-86D9-4719C581F72E}">
      <dgm:prSet/>
      <dgm:spPr/>
      <dgm:t>
        <a:bodyPr/>
        <a:lstStyle/>
        <a:p>
          <a:endParaRPr lang="en-US"/>
        </a:p>
      </dgm:t>
    </dgm:pt>
    <dgm:pt modelId="{90C39830-83E1-4E1C-BAD0-D4FE97EA421C}" type="sibTrans" cxnId="{C960B4DC-A3F7-4D2F-86D9-4719C581F72E}">
      <dgm:prSet/>
      <dgm:spPr/>
      <dgm:t>
        <a:bodyPr/>
        <a:lstStyle/>
        <a:p>
          <a:endParaRPr lang="en-US"/>
        </a:p>
      </dgm:t>
    </dgm:pt>
    <dgm:pt modelId="{51BC08F2-472E-4ADF-99DB-04A33E36D03A}">
      <dgm:prSet phldrT="[Text]" custT="1"/>
      <dgm:spPr/>
      <dgm:t>
        <a:bodyPr/>
        <a:lstStyle/>
        <a:p>
          <a:r>
            <a:rPr lang="en-US" sz="2500" dirty="0"/>
            <a:t>Behavior Change</a:t>
          </a:r>
        </a:p>
      </dgm:t>
    </dgm:pt>
    <dgm:pt modelId="{CB9EF7EF-BD86-4B2D-A3E4-6E21011F0444}" type="parTrans" cxnId="{DCCB8D61-32E6-4358-B743-5A6337D1DF61}">
      <dgm:prSet/>
      <dgm:spPr/>
      <dgm:t>
        <a:bodyPr/>
        <a:lstStyle/>
        <a:p>
          <a:endParaRPr lang="en-US"/>
        </a:p>
      </dgm:t>
    </dgm:pt>
    <dgm:pt modelId="{DB03AD62-8F07-4AB8-969C-4A176759149A}" type="sibTrans" cxnId="{DCCB8D61-32E6-4358-B743-5A6337D1DF61}">
      <dgm:prSet/>
      <dgm:spPr/>
      <dgm:t>
        <a:bodyPr/>
        <a:lstStyle/>
        <a:p>
          <a:endParaRPr lang="en-US"/>
        </a:p>
      </dgm:t>
    </dgm:pt>
    <dgm:pt modelId="{734D247C-133A-41B9-9BB7-3CB54C4B7F15}" type="pres">
      <dgm:prSet presAssocID="{17CF677D-1E22-49B5-9519-E18E5C4576A7}" presName="rootnode" presStyleCnt="0">
        <dgm:presLayoutVars>
          <dgm:chMax/>
          <dgm:chPref/>
          <dgm:dir/>
          <dgm:animLvl val="lvl"/>
        </dgm:presLayoutVars>
      </dgm:prSet>
      <dgm:spPr/>
    </dgm:pt>
    <dgm:pt modelId="{F2D6FA45-D66B-49A3-8A52-88E4DF4F1E99}" type="pres">
      <dgm:prSet presAssocID="{8FB286E6-06DB-463F-B538-F1AB151DFDDC}" presName="composite" presStyleCnt="0"/>
      <dgm:spPr/>
    </dgm:pt>
    <dgm:pt modelId="{6CEFAE6D-09BC-40BE-A1C0-FA8C89A912F9}" type="pres">
      <dgm:prSet presAssocID="{8FB286E6-06DB-463F-B538-F1AB151DFDDC}" presName="LShape" presStyleLbl="alignNode1" presStyleIdx="0" presStyleCnt="11"/>
      <dgm:spPr/>
    </dgm:pt>
    <dgm:pt modelId="{4FB797AB-26E2-4AF2-9658-A1EF96E18CB7}" type="pres">
      <dgm:prSet presAssocID="{8FB286E6-06DB-463F-B538-F1AB151DFDDC}" presName="ParentText" presStyleLbl="revTx" presStyleIdx="0" presStyleCnt="6">
        <dgm:presLayoutVars>
          <dgm:chMax val="0"/>
          <dgm:chPref val="0"/>
          <dgm:bulletEnabled val="1"/>
        </dgm:presLayoutVars>
      </dgm:prSet>
      <dgm:spPr/>
    </dgm:pt>
    <dgm:pt modelId="{F078066D-226E-412B-9AE4-3636BDE6EA5A}" type="pres">
      <dgm:prSet presAssocID="{8FB286E6-06DB-463F-B538-F1AB151DFDDC}" presName="Triangle" presStyleLbl="alignNode1" presStyleIdx="1" presStyleCnt="11"/>
      <dgm:spPr/>
    </dgm:pt>
    <dgm:pt modelId="{2B146DF1-E270-4861-9A8F-14587C663D78}" type="pres">
      <dgm:prSet presAssocID="{10BFB58B-6309-423F-9E17-4710BAFBADB3}" presName="sibTrans" presStyleCnt="0"/>
      <dgm:spPr/>
    </dgm:pt>
    <dgm:pt modelId="{A8BBCD01-FBAB-4EA8-80E9-37C4ABD55184}" type="pres">
      <dgm:prSet presAssocID="{10BFB58B-6309-423F-9E17-4710BAFBADB3}" presName="space" presStyleCnt="0"/>
      <dgm:spPr/>
    </dgm:pt>
    <dgm:pt modelId="{FA6C5186-FBB3-45A8-B8C5-2FB606DC6329}" type="pres">
      <dgm:prSet presAssocID="{A008D703-9DEB-4CF3-94C9-53D254F9CBDD}" presName="composite" presStyleCnt="0"/>
      <dgm:spPr/>
    </dgm:pt>
    <dgm:pt modelId="{3895E340-0218-426D-B70C-EEB80816A5AE}" type="pres">
      <dgm:prSet presAssocID="{A008D703-9DEB-4CF3-94C9-53D254F9CBDD}" presName="LShape" presStyleLbl="alignNode1" presStyleIdx="2" presStyleCnt="11"/>
      <dgm:spPr/>
    </dgm:pt>
    <dgm:pt modelId="{0F37555B-8AA5-46A7-A209-5661C040EDD6}" type="pres">
      <dgm:prSet presAssocID="{A008D703-9DEB-4CF3-94C9-53D254F9CBDD}" presName="ParentText" presStyleLbl="revTx" presStyleIdx="1" presStyleCnt="6">
        <dgm:presLayoutVars>
          <dgm:chMax val="0"/>
          <dgm:chPref val="0"/>
          <dgm:bulletEnabled val="1"/>
        </dgm:presLayoutVars>
      </dgm:prSet>
      <dgm:spPr/>
    </dgm:pt>
    <dgm:pt modelId="{51617411-9739-4DB5-B2FA-978BF40C23D2}" type="pres">
      <dgm:prSet presAssocID="{A008D703-9DEB-4CF3-94C9-53D254F9CBDD}" presName="Triangle" presStyleLbl="alignNode1" presStyleIdx="3" presStyleCnt="11"/>
      <dgm:spPr/>
    </dgm:pt>
    <dgm:pt modelId="{A76C9B2D-AC8B-48B0-BA7B-96ED91999F26}" type="pres">
      <dgm:prSet presAssocID="{3312EAEB-DA05-4DDF-A418-7577A85A3938}" presName="sibTrans" presStyleCnt="0"/>
      <dgm:spPr/>
    </dgm:pt>
    <dgm:pt modelId="{256D4509-B12E-481E-AF98-09C5D4425D1F}" type="pres">
      <dgm:prSet presAssocID="{3312EAEB-DA05-4DDF-A418-7577A85A3938}" presName="space" presStyleCnt="0"/>
      <dgm:spPr/>
    </dgm:pt>
    <dgm:pt modelId="{F606BD3D-393E-43C3-B44E-19BAB99A6FAE}" type="pres">
      <dgm:prSet presAssocID="{9D26F990-CE8B-44BF-A458-52976C4279F8}" presName="composite" presStyleCnt="0"/>
      <dgm:spPr/>
    </dgm:pt>
    <dgm:pt modelId="{C9557E40-FF7C-4AE7-9EFE-F83BDEF4EBD1}" type="pres">
      <dgm:prSet presAssocID="{9D26F990-CE8B-44BF-A458-52976C4279F8}" presName="LShape" presStyleLbl="alignNode1" presStyleIdx="4" presStyleCnt="11"/>
      <dgm:spPr/>
    </dgm:pt>
    <dgm:pt modelId="{805D7391-A756-48B4-A2BB-6DBAD4724625}" type="pres">
      <dgm:prSet presAssocID="{9D26F990-CE8B-44BF-A458-52976C4279F8}" presName="ParentText" presStyleLbl="revTx" presStyleIdx="2" presStyleCnt="6">
        <dgm:presLayoutVars>
          <dgm:chMax val="0"/>
          <dgm:chPref val="0"/>
          <dgm:bulletEnabled val="1"/>
        </dgm:presLayoutVars>
      </dgm:prSet>
      <dgm:spPr/>
    </dgm:pt>
    <dgm:pt modelId="{909F8A83-882D-4C64-9BA7-E19D83498DA7}" type="pres">
      <dgm:prSet presAssocID="{9D26F990-CE8B-44BF-A458-52976C4279F8}" presName="Triangle" presStyleLbl="alignNode1" presStyleIdx="5" presStyleCnt="11"/>
      <dgm:spPr/>
    </dgm:pt>
    <dgm:pt modelId="{4960FE35-FA24-4B8B-812C-D3FE7F53CEFA}" type="pres">
      <dgm:prSet presAssocID="{9F1C1493-C7F2-411A-8217-9646095345C0}" presName="sibTrans" presStyleCnt="0"/>
      <dgm:spPr/>
    </dgm:pt>
    <dgm:pt modelId="{214CE7E9-E6A4-44F0-93D9-2F5021950DA6}" type="pres">
      <dgm:prSet presAssocID="{9F1C1493-C7F2-411A-8217-9646095345C0}" presName="space" presStyleCnt="0"/>
      <dgm:spPr/>
    </dgm:pt>
    <dgm:pt modelId="{22B3B7BB-CDB5-43D6-AC00-811D0A8B5738}" type="pres">
      <dgm:prSet presAssocID="{89818922-25D2-4BC7-A133-FF1B8DB52D92}" presName="composite" presStyleCnt="0"/>
      <dgm:spPr/>
    </dgm:pt>
    <dgm:pt modelId="{EEF2B138-A1E5-45AC-85C0-B6D572C579F5}" type="pres">
      <dgm:prSet presAssocID="{89818922-25D2-4BC7-A133-FF1B8DB52D92}" presName="LShape" presStyleLbl="alignNode1" presStyleIdx="6" presStyleCnt="11"/>
      <dgm:spPr/>
    </dgm:pt>
    <dgm:pt modelId="{F9E10A6D-C01F-4C2B-B0ED-AED65B9CCC89}" type="pres">
      <dgm:prSet presAssocID="{89818922-25D2-4BC7-A133-FF1B8DB52D92}" presName="ParentText" presStyleLbl="revTx" presStyleIdx="3" presStyleCnt="6">
        <dgm:presLayoutVars>
          <dgm:chMax val="0"/>
          <dgm:chPref val="0"/>
          <dgm:bulletEnabled val="1"/>
        </dgm:presLayoutVars>
      </dgm:prSet>
      <dgm:spPr/>
    </dgm:pt>
    <dgm:pt modelId="{CCD4D292-FDDF-447B-BE9B-10C3869DE9A3}" type="pres">
      <dgm:prSet presAssocID="{89818922-25D2-4BC7-A133-FF1B8DB52D92}" presName="Triangle" presStyleLbl="alignNode1" presStyleIdx="7" presStyleCnt="11"/>
      <dgm:spPr/>
    </dgm:pt>
    <dgm:pt modelId="{3B13142C-2C46-440D-85FE-8C00842B73AB}" type="pres">
      <dgm:prSet presAssocID="{2BC1F9A2-A040-4E00-BBE8-B54BD2786BE7}" presName="sibTrans" presStyleCnt="0"/>
      <dgm:spPr/>
    </dgm:pt>
    <dgm:pt modelId="{DF05F53E-294A-4D4A-9C91-2BEB2AAC5229}" type="pres">
      <dgm:prSet presAssocID="{2BC1F9A2-A040-4E00-BBE8-B54BD2786BE7}" presName="space" presStyleCnt="0"/>
      <dgm:spPr/>
    </dgm:pt>
    <dgm:pt modelId="{74EDCF99-D853-4757-B509-1271DC08725E}" type="pres">
      <dgm:prSet presAssocID="{46906645-3274-4740-AD47-4D87213EF909}" presName="composite" presStyleCnt="0"/>
      <dgm:spPr/>
    </dgm:pt>
    <dgm:pt modelId="{4189D05E-3F75-439E-81CF-5A1DBD84805A}" type="pres">
      <dgm:prSet presAssocID="{46906645-3274-4740-AD47-4D87213EF909}" presName="LShape" presStyleLbl="alignNode1" presStyleIdx="8" presStyleCnt="11"/>
      <dgm:spPr/>
    </dgm:pt>
    <dgm:pt modelId="{6B06F074-7ACB-441D-ACA5-B8AC993A06C1}" type="pres">
      <dgm:prSet presAssocID="{46906645-3274-4740-AD47-4D87213EF909}" presName="ParentText" presStyleLbl="revTx" presStyleIdx="4" presStyleCnt="6">
        <dgm:presLayoutVars>
          <dgm:chMax val="0"/>
          <dgm:chPref val="0"/>
          <dgm:bulletEnabled val="1"/>
        </dgm:presLayoutVars>
      </dgm:prSet>
      <dgm:spPr/>
    </dgm:pt>
    <dgm:pt modelId="{A486D359-A27A-48DA-86E9-05B43AFA6A8B}" type="pres">
      <dgm:prSet presAssocID="{46906645-3274-4740-AD47-4D87213EF909}" presName="Triangle" presStyleLbl="alignNode1" presStyleIdx="9" presStyleCnt="11"/>
      <dgm:spPr/>
    </dgm:pt>
    <dgm:pt modelId="{356566ED-D931-44C5-9092-12C3ED9CD2AE}" type="pres">
      <dgm:prSet presAssocID="{90C39830-83E1-4E1C-BAD0-D4FE97EA421C}" presName="sibTrans" presStyleCnt="0"/>
      <dgm:spPr/>
    </dgm:pt>
    <dgm:pt modelId="{018D9184-0202-42D0-81B7-D0F6167E008E}" type="pres">
      <dgm:prSet presAssocID="{90C39830-83E1-4E1C-BAD0-D4FE97EA421C}" presName="space" presStyleCnt="0"/>
      <dgm:spPr/>
    </dgm:pt>
    <dgm:pt modelId="{3F1BC129-3B36-47F9-8B64-E4981B388073}" type="pres">
      <dgm:prSet presAssocID="{51BC08F2-472E-4ADF-99DB-04A33E36D03A}" presName="composite" presStyleCnt="0"/>
      <dgm:spPr/>
    </dgm:pt>
    <dgm:pt modelId="{A5A1CB86-A3B2-408A-8559-9A424DF01E0C}" type="pres">
      <dgm:prSet presAssocID="{51BC08F2-472E-4ADF-99DB-04A33E36D03A}" presName="LShape" presStyleLbl="alignNode1" presStyleIdx="10" presStyleCnt="11"/>
      <dgm:spPr/>
    </dgm:pt>
    <dgm:pt modelId="{DF2DBE9E-FBE8-4E6E-99C3-C76C861BB197}" type="pres">
      <dgm:prSet presAssocID="{51BC08F2-472E-4ADF-99DB-04A33E36D03A}" presName="ParentText" presStyleLbl="revTx" presStyleIdx="5" presStyleCnt="6">
        <dgm:presLayoutVars>
          <dgm:chMax val="0"/>
          <dgm:chPref val="0"/>
          <dgm:bulletEnabled val="1"/>
        </dgm:presLayoutVars>
      </dgm:prSet>
      <dgm:spPr/>
    </dgm:pt>
  </dgm:ptLst>
  <dgm:cxnLst>
    <dgm:cxn modelId="{BB7AED0C-B5FF-4A64-AF88-CC1B59C2E601}" srcId="{17CF677D-1E22-49B5-9519-E18E5C4576A7}" destId="{8FB286E6-06DB-463F-B538-F1AB151DFDDC}" srcOrd="0" destOrd="0" parTransId="{096AFF8E-178D-4D55-87BC-C72D60FD5650}" sibTransId="{10BFB58B-6309-423F-9E17-4710BAFBADB3}"/>
    <dgm:cxn modelId="{D1572B14-EEDC-457C-9CD5-F3EC30A69483}" type="presOf" srcId="{9D26F990-CE8B-44BF-A458-52976C4279F8}" destId="{805D7391-A756-48B4-A2BB-6DBAD4724625}" srcOrd="0" destOrd="0" presId="urn:microsoft.com/office/officeart/2009/3/layout/StepUpProcess"/>
    <dgm:cxn modelId="{DCCB8D61-32E6-4358-B743-5A6337D1DF61}" srcId="{17CF677D-1E22-49B5-9519-E18E5C4576A7}" destId="{51BC08F2-472E-4ADF-99DB-04A33E36D03A}" srcOrd="5" destOrd="0" parTransId="{CB9EF7EF-BD86-4B2D-A3E4-6E21011F0444}" sibTransId="{DB03AD62-8F07-4AB8-969C-4A176759149A}"/>
    <dgm:cxn modelId="{E07C9B70-6890-46CC-B065-15C94632A1CF}" srcId="{17CF677D-1E22-49B5-9519-E18E5C4576A7}" destId="{A008D703-9DEB-4CF3-94C9-53D254F9CBDD}" srcOrd="1" destOrd="0" parTransId="{F5BC736F-4C8C-4952-B167-F8E6F9A1EE4A}" sibTransId="{3312EAEB-DA05-4DDF-A418-7577A85A3938}"/>
    <dgm:cxn modelId="{86F3D576-C2A8-4DC0-93D2-CD8B6D4BEFEF}" type="presOf" srcId="{51BC08F2-472E-4ADF-99DB-04A33E36D03A}" destId="{DF2DBE9E-FBE8-4E6E-99C3-C76C861BB197}" srcOrd="0" destOrd="0" presId="urn:microsoft.com/office/officeart/2009/3/layout/StepUpProcess"/>
    <dgm:cxn modelId="{4648E95A-D432-44A3-8785-828388C08D40}" type="presOf" srcId="{46906645-3274-4740-AD47-4D87213EF909}" destId="{6B06F074-7ACB-441D-ACA5-B8AC993A06C1}" srcOrd="0" destOrd="0" presId="urn:microsoft.com/office/officeart/2009/3/layout/StepUpProcess"/>
    <dgm:cxn modelId="{8C708990-7A72-4C60-86DE-1646586639BC}" srcId="{17CF677D-1E22-49B5-9519-E18E5C4576A7}" destId="{9D26F990-CE8B-44BF-A458-52976C4279F8}" srcOrd="2" destOrd="0" parTransId="{47661B17-5BC7-427F-B79A-AAD92BEC5F33}" sibTransId="{9F1C1493-C7F2-411A-8217-9646095345C0}"/>
    <dgm:cxn modelId="{6D835C9A-D61F-49A4-8DDA-37FB3B09ED6D}" type="presOf" srcId="{89818922-25D2-4BC7-A133-FF1B8DB52D92}" destId="{F9E10A6D-C01F-4C2B-B0ED-AED65B9CCC89}" srcOrd="0" destOrd="0" presId="urn:microsoft.com/office/officeart/2009/3/layout/StepUpProcess"/>
    <dgm:cxn modelId="{5D2615A4-AA11-4156-8B62-01A962975ACC}" type="presOf" srcId="{A008D703-9DEB-4CF3-94C9-53D254F9CBDD}" destId="{0F37555B-8AA5-46A7-A209-5661C040EDD6}" srcOrd="0" destOrd="0" presId="urn:microsoft.com/office/officeart/2009/3/layout/StepUpProcess"/>
    <dgm:cxn modelId="{6FD758AA-AC1A-4C6C-86E7-D531366BB781}" type="presOf" srcId="{8FB286E6-06DB-463F-B538-F1AB151DFDDC}" destId="{4FB797AB-26E2-4AF2-9658-A1EF96E18CB7}" srcOrd="0" destOrd="0" presId="urn:microsoft.com/office/officeart/2009/3/layout/StepUpProcess"/>
    <dgm:cxn modelId="{9A0188B0-60FF-47AC-A6A9-EB299DAD9A6D}" type="presOf" srcId="{17CF677D-1E22-49B5-9519-E18E5C4576A7}" destId="{734D247C-133A-41B9-9BB7-3CB54C4B7F15}" srcOrd="0" destOrd="0" presId="urn:microsoft.com/office/officeart/2009/3/layout/StepUpProcess"/>
    <dgm:cxn modelId="{37C9E4D0-E05B-410A-9E13-A8B150296457}" srcId="{17CF677D-1E22-49B5-9519-E18E5C4576A7}" destId="{89818922-25D2-4BC7-A133-FF1B8DB52D92}" srcOrd="3" destOrd="0" parTransId="{4929841F-5F73-4C54-9C99-FF0FC38E0AB3}" sibTransId="{2BC1F9A2-A040-4E00-BBE8-B54BD2786BE7}"/>
    <dgm:cxn modelId="{C960B4DC-A3F7-4D2F-86D9-4719C581F72E}" srcId="{17CF677D-1E22-49B5-9519-E18E5C4576A7}" destId="{46906645-3274-4740-AD47-4D87213EF909}" srcOrd="4" destOrd="0" parTransId="{27DFEBAC-EE7D-40F3-9411-408A046B822F}" sibTransId="{90C39830-83E1-4E1C-BAD0-D4FE97EA421C}"/>
    <dgm:cxn modelId="{ACAE2C98-68E2-4D88-809F-5A1510B58026}" type="presParOf" srcId="{734D247C-133A-41B9-9BB7-3CB54C4B7F15}" destId="{F2D6FA45-D66B-49A3-8A52-88E4DF4F1E99}" srcOrd="0" destOrd="0" presId="urn:microsoft.com/office/officeart/2009/3/layout/StepUpProcess"/>
    <dgm:cxn modelId="{85A3BEC9-7AD7-4A1B-8B0C-60C709D80730}" type="presParOf" srcId="{F2D6FA45-D66B-49A3-8A52-88E4DF4F1E99}" destId="{6CEFAE6D-09BC-40BE-A1C0-FA8C89A912F9}" srcOrd="0" destOrd="0" presId="urn:microsoft.com/office/officeart/2009/3/layout/StepUpProcess"/>
    <dgm:cxn modelId="{54037BD4-4997-4D68-A2DB-7D557EFBACBA}" type="presParOf" srcId="{F2D6FA45-D66B-49A3-8A52-88E4DF4F1E99}" destId="{4FB797AB-26E2-4AF2-9658-A1EF96E18CB7}" srcOrd="1" destOrd="0" presId="urn:microsoft.com/office/officeart/2009/3/layout/StepUpProcess"/>
    <dgm:cxn modelId="{73D7CE24-7E20-4057-BC7E-1556DB97E4AC}" type="presParOf" srcId="{F2D6FA45-D66B-49A3-8A52-88E4DF4F1E99}" destId="{F078066D-226E-412B-9AE4-3636BDE6EA5A}" srcOrd="2" destOrd="0" presId="urn:microsoft.com/office/officeart/2009/3/layout/StepUpProcess"/>
    <dgm:cxn modelId="{FA414982-6AA9-4105-AD75-7A5FB61E65FB}" type="presParOf" srcId="{734D247C-133A-41B9-9BB7-3CB54C4B7F15}" destId="{2B146DF1-E270-4861-9A8F-14587C663D78}" srcOrd="1" destOrd="0" presId="urn:microsoft.com/office/officeart/2009/3/layout/StepUpProcess"/>
    <dgm:cxn modelId="{495979E4-5F70-4DF1-A162-251494872803}" type="presParOf" srcId="{2B146DF1-E270-4861-9A8F-14587C663D78}" destId="{A8BBCD01-FBAB-4EA8-80E9-37C4ABD55184}" srcOrd="0" destOrd="0" presId="urn:microsoft.com/office/officeart/2009/3/layout/StepUpProcess"/>
    <dgm:cxn modelId="{B2FA9AD1-1E24-40B3-8E3D-988EFC8B5A3B}" type="presParOf" srcId="{734D247C-133A-41B9-9BB7-3CB54C4B7F15}" destId="{FA6C5186-FBB3-45A8-B8C5-2FB606DC6329}" srcOrd="2" destOrd="0" presId="urn:microsoft.com/office/officeart/2009/3/layout/StepUpProcess"/>
    <dgm:cxn modelId="{E232711C-DB35-41CC-83F2-09D7639ACFA2}" type="presParOf" srcId="{FA6C5186-FBB3-45A8-B8C5-2FB606DC6329}" destId="{3895E340-0218-426D-B70C-EEB80816A5AE}" srcOrd="0" destOrd="0" presId="urn:microsoft.com/office/officeart/2009/3/layout/StepUpProcess"/>
    <dgm:cxn modelId="{0741E825-97DD-45BC-92AD-9B8B97A8F826}" type="presParOf" srcId="{FA6C5186-FBB3-45A8-B8C5-2FB606DC6329}" destId="{0F37555B-8AA5-46A7-A209-5661C040EDD6}" srcOrd="1" destOrd="0" presId="urn:microsoft.com/office/officeart/2009/3/layout/StepUpProcess"/>
    <dgm:cxn modelId="{671C6C49-84B5-4B05-979E-12CA86107178}" type="presParOf" srcId="{FA6C5186-FBB3-45A8-B8C5-2FB606DC6329}" destId="{51617411-9739-4DB5-B2FA-978BF40C23D2}" srcOrd="2" destOrd="0" presId="urn:microsoft.com/office/officeart/2009/3/layout/StepUpProcess"/>
    <dgm:cxn modelId="{3E6E4311-FE45-4771-92E9-EA87ACE62226}" type="presParOf" srcId="{734D247C-133A-41B9-9BB7-3CB54C4B7F15}" destId="{A76C9B2D-AC8B-48B0-BA7B-96ED91999F26}" srcOrd="3" destOrd="0" presId="urn:microsoft.com/office/officeart/2009/3/layout/StepUpProcess"/>
    <dgm:cxn modelId="{12A74FC8-2072-4558-A8B2-6EF2E7A2B68B}" type="presParOf" srcId="{A76C9B2D-AC8B-48B0-BA7B-96ED91999F26}" destId="{256D4509-B12E-481E-AF98-09C5D4425D1F}" srcOrd="0" destOrd="0" presId="urn:microsoft.com/office/officeart/2009/3/layout/StepUpProcess"/>
    <dgm:cxn modelId="{E96D8F07-1E36-4EC6-82A6-5309C5BEEB0E}" type="presParOf" srcId="{734D247C-133A-41B9-9BB7-3CB54C4B7F15}" destId="{F606BD3D-393E-43C3-B44E-19BAB99A6FAE}" srcOrd="4" destOrd="0" presId="urn:microsoft.com/office/officeart/2009/3/layout/StepUpProcess"/>
    <dgm:cxn modelId="{8DCDB23B-EA28-4299-91E4-726D251A399C}" type="presParOf" srcId="{F606BD3D-393E-43C3-B44E-19BAB99A6FAE}" destId="{C9557E40-FF7C-4AE7-9EFE-F83BDEF4EBD1}" srcOrd="0" destOrd="0" presId="urn:microsoft.com/office/officeart/2009/3/layout/StepUpProcess"/>
    <dgm:cxn modelId="{012B63F1-40CA-4E28-8EAC-784FDDC27021}" type="presParOf" srcId="{F606BD3D-393E-43C3-B44E-19BAB99A6FAE}" destId="{805D7391-A756-48B4-A2BB-6DBAD4724625}" srcOrd="1" destOrd="0" presId="urn:microsoft.com/office/officeart/2009/3/layout/StepUpProcess"/>
    <dgm:cxn modelId="{6482C11B-41E0-49F9-A438-F8127CA1B1BE}" type="presParOf" srcId="{F606BD3D-393E-43C3-B44E-19BAB99A6FAE}" destId="{909F8A83-882D-4C64-9BA7-E19D83498DA7}" srcOrd="2" destOrd="0" presId="urn:microsoft.com/office/officeart/2009/3/layout/StepUpProcess"/>
    <dgm:cxn modelId="{860504F2-B652-4C34-9127-E9E9630A1DC7}" type="presParOf" srcId="{734D247C-133A-41B9-9BB7-3CB54C4B7F15}" destId="{4960FE35-FA24-4B8B-812C-D3FE7F53CEFA}" srcOrd="5" destOrd="0" presId="urn:microsoft.com/office/officeart/2009/3/layout/StepUpProcess"/>
    <dgm:cxn modelId="{BEC4C475-7364-4268-9AD5-B6F97B6568C0}" type="presParOf" srcId="{4960FE35-FA24-4B8B-812C-D3FE7F53CEFA}" destId="{214CE7E9-E6A4-44F0-93D9-2F5021950DA6}" srcOrd="0" destOrd="0" presId="urn:microsoft.com/office/officeart/2009/3/layout/StepUpProcess"/>
    <dgm:cxn modelId="{58A6DADF-C37F-469B-8805-3E2BBD0C4960}" type="presParOf" srcId="{734D247C-133A-41B9-9BB7-3CB54C4B7F15}" destId="{22B3B7BB-CDB5-43D6-AC00-811D0A8B5738}" srcOrd="6" destOrd="0" presId="urn:microsoft.com/office/officeart/2009/3/layout/StepUpProcess"/>
    <dgm:cxn modelId="{AAD1EC48-2B94-4F92-90E9-C3A53AD68AB0}" type="presParOf" srcId="{22B3B7BB-CDB5-43D6-AC00-811D0A8B5738}" destId="{EEF2B138-A1E5-45AC-85C0-B6D572C579F5}" srcOrd="0" destOrd="0" presId="urn:microsoft.com/office/officeart/2009/3/layout/StepUpProcess"/>
    <dgm:cxn modelId="{ADAA7C60-69F5-45FC-814B-D38181018D55}" type="presParOf" srcId="{22B3B7BB-CDB5-43D6-AC00-811D0A8B5738}" destId="{F9E10A6D-C01F-4C2B-B0ED-AED65B9CCC89}" srcOrd="1" destOrd="0" presId="urn:microsoft.com/office/officeart/2009/3/layout/StepUpProcess"/>
    <dgm:cxn modelId="{17C70BC0-7813-4BD4-80D4-325995A893D6}" type="presParOf" srcId="{22B3B7BB-CDB5-43D6-AC00-811D0A8B5738}" destId="{CCD4D292-FDDF-447B-BE9B-10C3869DE9A3}" srcOrd="2" destOrd="0" presId="urn:microsoft.com/office/officeart/2009/3/layout/StepUpProcess"/>
    <dgm:cxn modelId="{BE5CA109-4E94-4F70-A055-0C1B0562DAE4}" type="presParOf" srcId="{734D247C-133A-41B9-9BB7-3CB54C4B7F15}" destId="{3B13142C-2C46-440D-85FE-8C00842B73AB}" srcOrd="7" destOrd="0" presId="urn:microsoft.com/office/officeart/2009/3/layout/StepUpProcess"/>
    <dgm:cxn modelId="{88672B5C-BACB-486F-BC6C-B1F57DD041A6}" type="presParOf" srcId="{3B13142C-2C46-440D-85FE-8C00842B73AB}" destId="{DF05F53E-294A-4D4A-9C91-2BEB2AAC5229}" srcOrd="0" destOrd="0" presId="urn:microsoft.com/office/officeart/2009/3/layout/StepUpProcess"/>
    <dgm:cxn modelId="{DA6ED7D8-72B5-45B6-8856-2F4C7FD1344B}" type="presParOf" srcId="{734D247C-133A-41B9-9BB7-3CB54C4B7F15}" destId="{74EDCF99-D853-4757-B509-1271DC08725E}" srcOrd="8" destOrd="0" presId="urn:microsoft.com/office/officeart/2009/3/layout/StepUpProcess"/>
    <dgm:cxn modelId="{13371150-CCF9-42C0-95CD-C7AB0CC30F85}" type="presParOf" srcId="{74EDCF99-D853-4757-B509-1271DC08725E}" destId="{4189D05E-3F75-439E-81CF-5A1DBD84805A}" srcOrd="0" destOrd="0" presId="urn:microsoft.com/office/officeart/2009/3/layout/StepUpProcess"/>
    <dgm:cxn modelId="{0F2D2215-A593-4964-9669-11CC6CEDB51D}" type="presParOf" srcId="{74EDCF99-D853-4757-B509-1271DC08725E}" destId="{6B06F074-7ACB-441D-ACA5-B8AC993A06C1}" srcOrd="1" destOrd="0" presId="urn:microsoft.com/office/officeart/2009/3/layout/StepUpProcess"/>
    <dgm:cxn modelId="{89AA1B15-1E61-4E0F-93A2-42BA4D3C69FE}" type="presParOf" srcId="{74EDCF99-D853-4757-B509-1271DC08725E}" destId="{A486D359-A27A-48DA-86E9-05B43AFA6A8B}" srcOrd="2" destOrd="0" presId="urn:microsoft.com/office/officeart/2009/3/layout/StepUpProcess"/>
    <dgm:cxn modelId="{2FB9CE11-2AE1-4AF2-8B0A-8AB4AE5C6EDD}" type="presParOf" srcId="{734D247C-133A-41B9-9BB7-3CB54C4B7F15}" destId="{356566ED-D931-44C5-9092-12C3ED9CD2AE}" srcOrd="9" destOrd="0" presId="urn:microsoft.com/office/officeart/2009/3/layout/StepUpProcess"/>
    <dgm:cxn modelId="{947CFF8D-A5E1-4B28-A66B-9C1F4BCE3401}" type="presParOf" srcId="{356566ED-D931-44C5-9092-12C3ED9CD2AE}" destId="{018D9184-0202-42D0-81B7-D0F6167E008E}" srcOrd="0" destOrd="0" presId="urn:microsoft.com/office/officeart/2009/3/layout/StepUpProcess"/>
    <dgm:cxn modelId="{76ADFAEB-EA0C-4BD3-9D87-479151D10C7A}" type="presParOf" srcId="{734D247C-133A-41B9-9BB7-3CB54C4B7F15}" destId="{3F1BC129-3B36-47F9-8B64-E4981B388073}" srcOrd="10" destOrd="0" presId="urn:microsoft.com/office/officeart/2009/3/layout/StepUpProcess"/>
    <dgm:cxn modelId="{62E6BE22-1558-4971-B4F6-3241F6883E95}" type="presParOf" srcId="{3F1BC129-3B36-47F9-8B64-E4981B388073}" destId="{A5A1CB86-A3B2-408A-8559-9A424DF01E0C}" srcOrd="0" destOrd="0" presId="urn:microsoft.com/office/officeart/2009/3/layout/StepUpProcess"/>
    <dgm:cxn modelId="{2C8E637F-0C42-4C77-8574-E244A94ED0A0}" type="presParOf" srcId="{3F1BC129-3B36-47F9-8B64-E4981B388073}" destId="{DF2DBE9E-FBE8-4E6E-99C3-C76C861BB19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CF677D-1E22-49B5-9519-E18E5C4576A7}"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8FB286E6-06DB-463F-B538-F1AB151DFDDC}">
      <dgm:prSet phldrT="[Text]" custT="1"/>
      <dgm:spPr/>
      <dgm:t>
        <a:bodyPr/>
        <a:lstStyle/>
        <a:p>
          <a:r>
            <a:rPr lang="en-US" sz="2300" dirty="0"/>
            <a:t>Situational Assessment</a:t>
          </a:r>
        </a:p>
      </dgm:t>
    </dgm:pt>
    <dgm:pt modelId="{096AFF8E-178D-4D55-87BC-C72D60FD5650}" type="parTrans" cxnId="{BB7AED0C-B5FF-4A64-AF88-CC1B59C2E601}">
      <dgm:prSet/>
      <dgm:spPr/>
      <dgm:t>
        <a:bodyPr/>
        <a:lstStyle/>
        <a:p>
          <a:endParaRPr lang="en-US"/>
        </a:p>
      </dgm:t>
    </dgm:pt>
    <dgm:pt modelId="{10BFB58B-6309-423F-9E17-4710BAFBADB3}" type="sibTrans" cxnId="{BB7AED0C-B5FF-4A64-AF88-CC1B59C2E601}">
      <dgm:prSet/>
      <dgm:spPr/>
      <dgm:t>
        <a:bodyPr/>
        <a:lstStyle/>
        <a:p>
          <a:endParaRPr lang="en-US"/>
        </a:p>
      </dgm:t>
    </dgm:pt>
    <dgm:pt modelId="{A008D703-9DEB-4CF3-94C9-53D254F9CBDD}">
      <dgm:prSet phldrT="[Text]" custT="1"/>
      <dgm:spPr/>
      <dgm:t>
        <a:bodyPr/>
        <a:lstStyle/>
        <a:p>
          <a:r>
            <a:rPr lang="en-US" sz="2500" dirty="0"/>
            <a:t>Active Listening</a:t>
          </a:r>
        </a:p>
      </dgm:t>
    </dgm:pt>
    <dgm:pt modelId="{F5BC736F-4C8C-4952-B167-F8E6F9A1EE4A}" type="parTrans" cxnId="{E07C9B70-6890-46CC-B065-15C94632A1CF}">
      <dgm:prSet/>
      <dgm:spPr/>
      <dgm:t>
        <a:bodyPr/>
        <a:lstStyle/>
        <a:p>
          <a:endParaRPr lang="en-US"/>
        </a:p>
      </dgm:t>
    </dgm:pt>
    <dgm:pt modelId="{3312EAEB-DA05-4DDF-A418-7577A85A3938}" type="sibTrans" cxnId="{E07C9B70-6890-46CC-B065-15C94632A1CF}">
      <dgm:prSet/>
      <dgm:spPr/>
      <dgm:t>
        <a:bodyPr/>
        <a:lstStyle/>
        <a:p>
          <a:endParaRPr lang="en-US"/>
        </a:p>
      </dgm:t>
    </dgm:pt>
    <dgm:pt modelId="{9D26F990-CE8B-44BF-A458-52976C4279F8}">
      <dgm:prSet phldrT="[Text]" custT="1"/>
      <dgm:spPr/>
      <dgm:t>
        <a:bodyPr/>
        <a:lstStyle/>
        <a:p>
          <a:r>
            <a:rPr lang="en-US" sz="2500" dirty="0"/>
            <a:t>Empathy</a:t>
          </a:r>
        </a:p>
      </dgm:t>
    </dgm:pt>
    <dgm:pt modelId="{47661B17-5BC7-427F-B79A-AAD92BEC5F33}" type="parTrans" cxnId="{8C708990-7A72-4C60-86DE-1646586639BC}">
      <dgm:prSet/>
      <dgm:spPr/>
      <dgm:t>
        <a:bodyPr/>
        <a:lstStyle/>
        <a:p>
          <a:endParaRPr lang="en-US"/>
        </a:p>
      </dgm:t>
    </dgm:pt>
    <dgm:pt modelId="{9F1C1493-C7F2-411A-8217-9646095345C0}" type="sibTrans" cxnId="{8C708990-7A72-4C60-86DE-1646586639BC}">
      <dgm:prSet/>
      <dgm:spPr/>
      <dgm:t>
        <a:bodyPr/>
        <a:lstStyle/>
        <a:p>
          <a:endParaRPr lang="en-US"/>
        </a:p>
      </dgm:t>
    </dgm:pt>
    <dgm:pt modelId="{89818922-25D2-4BC7-A133-FF1B8DB52D92}">
      <dgm:prSet phldrT="[Text]" custT="1"/>
      <dgm:spPr/>
      <dgm:t>
        <a:bodyPr/>
        <a:lstStyle/>
        <a:p>
          <a:r>
            <a:rPr lang="en-US" sz="2500" dirty="0"/>
            <a:t>Rapport</a:t>
          </a:r>
        </a:p>
      </dgm:t>
    </dgm:pt>
    <dgm:pt modelId="{4929841F-5F73-4C54-9C99-FF0FC38E0AB3}" type="parTrans" cxnId="{37C9E4D0-E05B-410A-9E13-A8B150296457}">
      <dgm:prSet/>
      <dgm:spPr/>
      <dgm:t>
        <a:bodyPr/>
        <a:lstStyle/>
        <a:p>
          <a:endParaRPr lang="en-US"/>
        </a:p>
      </dgm:t>
    </dgm:pt>
    <dgm:pt modelId="{2BC1F9A2-A040-4E00-BBE8-B54BD2786BE7}" type="sibTrans" cxnId="{37C9E4D0-E05B-410A-9E13-A8B150296457}">
      <dgm:prSet/>
      <dgm:spPr/>
      <dgm:t>
        <a:bodyPr/>
        <a:lstStyle/>
        <a:p>
          <a:endParaRPr lang="en-US"/>
        </a:p>
      </dgm:t>
    </dgm:pt>
    <dgm:pt modelId="{46906645-3274-4740-AD47-4D87213EF909}">
      <dgm:prSet phldrT="[Text]" custT="1"/>
      <dgm:spPr/>
      <dgm:t>
        <a:bodyPr/>
        <a:lstStyle/>
        <a:p>
          <a:r>
            <a:rPr lang="en-US" sz="2500" dirty="0"/>
            <a:t>Influence</a:t>
          </a:r>
        </a:p>
      </dgm:t>
    </dgm:pt>
    <dgm:pt modelId="{27DFEBAC-EE7D-40F3-9411-408A046B822F}" type="parTrans" cxnId="{C960B4DC-A3F7-4D2F-86D9-4719C581F72E}">
      <dgm:prSet/>
      <dgm:spPr/>
      <dgm:t>
        <a:bodyPr/>
        <a:lstStyle/>
        <a:p>
          <a:endParaRPr lang="en-US"/>
        </a:p>
      </dgm:t>
    </dgm:pt>
    <dgm:pt modelId="{90C39830-83E1-4E1C-BAD0-D4FE97EA421C}" type="sibTrans" cxnId="{C960B4DC-A3F7-4D2F-86D9-4719C581F72E}">
      <dgm:prSet/>
      <dgm:spPr/>
      <dgm:t>
        <a:bodyPr/>
        <a:lstStyle/>
        <a:p>
          <a:endParaRPr lang="en-US"/>
        </a:p>
      </dgm:t>
    </dgm:pt>
    <dgm:pt modelId="{51BC08F2-472E-4ADF-99DB-04A33E36D03A}">
      <dgm:prSet phldrT="[Text]" custT="1"/>
      <dgm:spPr/>
      <dgm:t>
        <a:bodyPr/>
        <a:lstStyle/>
        <a:p>
          <a:r>
            <a:rPr lang="en-US" sz="2500" dirty="0"/>
            <a:t>Behavior Change</a:t>
          </a:r>
        </a:p>
      </dgm:t>
    </dgm:pt>
    <dgm:pt modelId="{CB9EF7EF-BD86-4B2D-A3E4-6E21011F0444}" type="parTrans" cxnId="{DCCB8D61-32E6-4358-B743-5A6337D1DF61}">
      <dgm:prSet/>
      <dgm:spPr/>
      <dgm:t>
        <a:bodyPr/>
        <a:lstStyle/>
        <a:p>
          <a:endParaRPr lang="en-US"/>
        </a:p>
      </dgm:t>
    </dgm:pt>
    <dgm:pt modelId="{DB03AD62-8F07-4AB8-969C-4A176759149A}" type="sibTrans" cxnId="{DCCB8D61-32E6-4358-B743-5A6337D1DF61}">
      <dgm:prSet/>
      <dgm:spPr/>
      <dgm:t>
        <a:bodyPr/>
        <a:lstStyle/>
        <a:p>
          <a:endParaRPr lang="en-US"/>
        </a:p>
      </dgm:t>
    </dgm:pt>
    <dgm:pt modelId="{734D247C-133A-41B9-9BB7-3CB54C4B7F15}" type="pres">
      <dgm:prSet presAssocID="{17CF677D-1E22-49B5-9519-E18E5C4576A7}" presName="rootnode" presStyleCnt="0">
        <dgm:presLayoutVars>
          <dgm:chMax/>
          <dgm:chPref/>
          <dgm:dir/>
          <dgm:animLvl val="lvl"/>
        </dgm:presLayoutVars>
      </dgm:prSet>
      <dgm:spPr/>
    </dgm:pt>
    <dgm:pt modelId="{F2D6FA45-D66B-49A3-8A52-88E4DF4F1E99}" type="pres">
      <dgm:prSet presAssocID="{8FB286E6-06DB-463F-B538-F1AB151DFDDC}" presName="composite" presStyleCnt="0"/>
      <dgm:spPr/>
    </dgm:pt>
    <dgm:pt modelId="{6CEFAE6D-09BC-40BE-A1C0-FA8C89A912F9}" type="pres">
      <dgm:prSet presAssocID="{8FB286E6-06DB-463F-B538-F1AB151DFDDC}" presName="LShape" presStyleLbl="alignNode1" presStyleIdx="0" presStyleCnt="11"/>
      <dgm:spPr/>
    </dgm:pt>
    <dgm:pt modelId="{4FB797AB-26E2-4AF2-9658-A1EF96E18CB7}" type="pres">
      <dgm:prSet presAssocID="{8FB286E6-06DB-463F-B538-F1AB151DFDDC}" presName="ParentText" presStyleLbl="revTx" presStyleIdx="0" presStyleCnt="6">
        <dgm:presLayoutVars>
          <dgm:chMax val="0"/>
          <dgm:chPref val="0"/>
          <dgm:bulletEnabled val="1"/>
        </dgm:presLayoutVars>
      </dgm:prSet>
      <dgm:spPr/>
    </dgm:pt>
    <dgm:pt modelId="{F078066D-226E-412B-9AE4-3636BDE6EA5A}" type="pres">
      <dgm:prSet presAssocID="{8FB286E6-06DB-463F-B538-F1AB151DFDDC}" presName="Triangle" presStyleLbl="alignNode1" presStyleIdx="1" presStyleCnt="11"/>
      <dgm:spPr/>
    </dgm:pt>
    <dgm:pt modelId="{2B146DF1-E270-4861-9A8F-14587C663D78}" type="pres">
      <dgm:prSet presAssocID="{10BFB58B-6309-423F-9E17-4710BAFBADB3}" presName="sibTrans" presStyleCnt="0"/>
      <dgm:spPr/>
    </dgm:pt>
    <dgm:pt modelId="{A8BBCD01-FBAB-4EA8-80E9-37C4ABD55184}" type="pres">
      <dgm:prSet presAssocID="{10BFB58B-6309-423F-9E17-4710BAFBADB3}" presName="space" presStyleCnt="0"/>
      <dgm:spPr/>
    </dgm:pt>
    <dgm:pt modelId="{FA6C5186-FBB3-45A8-B8C5-2FB606DC6329}" type="pres">
      <dgm:prSet presAssocID="{A008D703-9DEB-4CF3-94C9-53D254F9CBDD}" presName="composite" presStyleCnt="0"/>
      <dgm:spPr/>
    </dgm:pt>
    <dgm:pt modelId="{3895E340-0218-426D-B70C-EEB80816A5AE}" type="pres">
      <dgm:prSet presAssocID="{A008D703-9DEB-4CF3-94C9-53D254F9CBDD}" presName="LShape" presStyleLbl="alignNode1" presStyleIdx="2" presStyleCnt="11"/>
      <dgm:spPr/>
    </dgm:pt>
    <dgm:pt modelId="{0F37555B-8AA5-46A7-A209-5661C040EDD6}" type="pres">
      <dgm:prSet presAssocID="{A008D703-9DEB-4CF3-94C9-53D254F9CBDD}" presName="ParentText" presStyleLbl="revTx" presStyleIdx="1" presStyleCnt="6">
        <dgm:presLayoutVars>
          <dgm:chMax val="0"/>
          <dgm:chPref val="0"/>
          <dgm:bulletEnabled val="1"/>
        </dgm:presLayoutVars>
      </dgm:prSet>
      <dgm:spPr/>
    </dgm:pt>
    <dgm:pt modelId="{51617411-9739-4DB5-B2FA-978BF40C23D2}" type="pres">
      <dgm:prSet presAssocID="{A008D703-9DEB-4CF3-94C9-53D254F9CBDD}" presName="Triangle" presStyleLbl="alignNode1" presStyleIdx="3" presStyleCnt="11"/>
      <dgm:spPr/>
    </dgm:pt>
    <dgm:pt modelId="{A76C9B2D-AC8B-48B0-BA7B-96ED91999F26}" type="pres">
      <dgm:prSet presAssocID="{3312EAEB-DA05-4DDF-A418-7577A85A3938}" presName="sibTrans" presStyleCnt="0"/>
      <dgm:spPr/>
    </dgm:pt>
    <dgm:pt modelId="{256D4509-B12E-481E-AF98-09C5D4425D1F}" type="pres">
      <dgm:prSet presAssocID="{3312EAEB-DA05-4DDF-A418-7577A85A3938}" presName="space" presStyleCnt="0"/>
      <dgm:spPr/>
    </dgm:pt>
    <dgm:pt modelId="{F606BD3D-393E-43C3-B44E-19BAB99A6FAE}" type="pres">
      <dgm:prSet presAssocID="{9D26F990-CE8B-44BF-A458-52976C4279F8}" presName="composite" presStyleCnt="0"/>
      <dgm:spPr/>
    </dgm:pt>
    <dgm:pt modelId="{C9557E40-FF7C-4AE7-9EFE-F83BDEF4EBD1}" type="pres">
      <dgm:prSet presAssocID="{9D26F990-CE8B-44BF-A458-52976C4279F8}" presName="LShape" presStyleLbl="alignNode1" presStyleIdx="4" presStyleCnt="11"/>
      <dgm:spPr/>
    </dgm:pt>
    <dgm:pt modelId="{805D7391-A756-48B4-A2BB-6DBAD4724625}" type="pres">
      <dgm:prSet presAssocID="{9D26F990-CE8B-44BF-A458-52976C4279F8}" presName="ParentText" presStyleLbl="revTx" presStyleIdx="2" presStyleCnt="6">
        <dgm:presLayoutVars>
          <dgm:chMax val="0"/>
          <dgm:chPref val="0"/>
          <dgm:bulletEnabled val="1"/>
        </dgm:presLayoutVars>
      </dgm:prSet>
      <dgm:spPr/>
    </dgm:pt>
    <dgm:pt modelId="{909F8A83-882D-4C64-9BA7-E19D83498DA7}" type="pres">
      <dgm:prSet presAssocID="{9D26F990-CE8B-44BF-A458-52976C4279F8}" presName="Triangle" presStyleLbl="alignNode1" presStyleIdx="5" presStyleCnt="11"/>
      <dgm:spPr/>
    </dgm:pt>
    <dgm:pt modelId="{4960FE35-FA24-4B8B-812C-D3FE7F53CEFA}" type="pres">
      <dgm:prSet presAssocID="{9F1C1493-C7F2-411A-8217-9646095345C0}" presName="sibTrans" presStyleCnt="0"/>
      <dgm:spPr/>
    </dgm:pt>
    <dgm:pt modelId="{214CE7E9-E6A4-44F0-93D9-2F5021950DA6}" type="pres">
      <dgm:prSet presAssocID="{9F1C1493-C7F2-411A-8217-9646095345C0}" presName="space" presStyleCnt="0"/>
      <dgm:spPr/>
    </dgm:pt>
    <dgm:pt modelId="{22B3B7BB-CDB5-43D6-AC00-811D0A8B5738}" type="pres">
      <dgm:prSet presAssocID="{89818922-25D2-4BC7-A133-FF1B8DB52D92}" presName="composite" presStyleCnt="0"/>
      <dgm:spPr/>
    </dgm:pt>
    <dgm:pt modelId="{EEF2B138-A1E5-45AC-85C0-B6D572C579F5}" type="pres">
      <dgm:prSet presAssocID="{89818922-25D2-4BC7-A133-FF1B8DB52D92}" presName="LShape" presStyleLbl="alignNode1" presStyleIdx="6" presStyleCnt="11"/>
      <dgm:spPr/>
    </dgm:pt>
    <dgm:pt modelId="{F9E10A6D-C01F-4C2B-B0ED-AED65B9CCC89}" type="pres">
      <dgm:prSet presAssocID="{89818922-25D2-4BC7-A133-FF1B8DB52D92}" presName="ParentText" presStyleLbl="revTx" presStyleIdx="3" presStyleCnt="6">
        <dgm:presLayoutVars>
          <dgm:chMax val="0"/>
          <dgm:chPref val="0"/>
          <dgm:bulletEnabled val="1"/>
        </dgm:presLayoutVars>
      </dgm:prSet>
      <dgm:spPr/>
    </dgm:pt>
    <dgm:pt modelId="{CCD4D292-FDDF-447B-BE9B-10C3869DE9A3}" type="pres">
      <dgm:prSet presAssocID="{89818922-25D2-4BC7-A133-FF1B8DB52D92}" presName="Triangle" presStyleLbl="alignNode1" presStyleIdx="7" presStyleCnt="11"/>
      <dgm:spPr/>
    </dgm:pt>
    <dgm:pt modelId="{3B13142C-2C46-440D-85FE-8C00842B73AB}" type="pres">
      <dgm:prSet presAssocID="{2BC1F9A2-A040-4E00-BBE8-B54BD2786BE7}" presName="sibTrans" presStyleCnt="0"/>
      <dgm:spPr/>
    </dgm:pt>
    <dgm:pt modelId="{DF05F53E-294A-4D4A-9C91-2BEB2AAC5229}" type="pres">
      <dgm:prSet presAssocID="{2BC1F9A2-A040-4E00-BBE8-B54BD2786BE7}" presName="space" presStyleCnt="0"/>
      <dgm:spPr/>
    </dgm:pt>
    <dgm:pt modelId="{74EDCF99-D853-4757-B509-1271DC08725E}" type="pres">
      <dgm:prSet presAssocID="{46906645-3274-4740-AD47-4D87213EF909}" presName="composite" presStyleCnt="0"/>
      <dgm:spPr/>
    </dgm:pt>
    <dgm:pt modelId="{4189D05E-3F75-439E-81CF-5A1DBD84805A}" type="pres">
      <dgm:prSet presAssocID="{46906645-3274-4740-AD47-4D87213EF909}" presName="LShape" presStyleLbl="alignNode1" presStyleIdx="8" presStyleCnt="11"/>
      <dgm:spPr/>
    </dgm:pt>
    <dgm:pt modelId="{6B06F074-7ACB-441D-ACA5-B8AC993A06C1}" type="pres">
      <dgm:prSet presAssocID="{46906645-3274-4740-AD47-4D87213EF909}" presName="ParentText" presStyleLbl="revTx" presStyleIdx="4" presStyleCnt="6">
        <dgm:presLayoutVars>
          <dgm:chMax val="0"/>
          <dgm:chPref val="0"/>
          <dgm:bulletEnabled val="1"/>
        </dgm:presLayoutVars>
      </dgm:prSet>
      <dgm:spPr/>
    </dgm:pt>
    <dgm:pt modelId="{A486D359-A27A-48DA-86E9-05B43AFA6A8B}" type="pres">
      <dgm:prSet presAssocID="{46906645-3274-4740-AD47-4D87213EF909}" presName="Triangle" presStyleLbl="alignNode1" presStyleIdx="9" presStyleCnt="11"/>
      <dgm:spPr/>
    </dgm:pt>
    <dgm:pt modelId="{356566ED-D931-44C5-9092-12C3ED9CD2AE}" type="pres">
      <dgm:prSet presAssocID="{90C39830-83E1-4E1C-BAD0-D4FE97EA421C}" presName="sibTrans" presStyleCnt="0"/>
      <dgm:spPr/>
    </dgm:pt>
    <dgm:pt modelId="{018D9184-0202-42D0-81B7-D0F6167E008E}" type="pres">
      <dgm:prSet presAssocID="{90C39830-83E1-4E1C-BAD0-D4FE97EA421C}" presName="space" presStyleCnt="0"/>
      <dgm:spPr/>
    </dgm:pt>
    <dgm:pt modelId="{3F1BC129-3B36-47F9-8B64-E4981B388073}" type="pres">
      <dgm:prSet presAssocID="{51BC08F2-472E-4ADF-99DB-04A33E36D03A}" presName="composite" presStyleCnt="0"/>
      <dgm:spPr/>
    </dgm:pt>
    <dgm:pt modelId="{A5A1CB86-A3B2-408A-8559-9A424DF01E0C}" type="pres">
      <dgm:prSet presAssocID="{51BC08F2-472E-4ADF-99DB-04A33E36D03A}" presName="LShape" presStyleLbl="alignNode1" presStyleIdx="10" presStyleCnt="11"/>
      <dgm:spPr/>
    </dgm:pt>
    <dgm:pt modelId="{DF2DBE9E-FBE8-4E6E-99C3-C76C861BB197}" type="pres">
      <dgm:prSet presAssocID="{51BC08F2-472E-4ADF-99DB-04A33E36D03A}" presName="ParentText" presStyleLbl="revTx" presStyleIdx="5" presStyleCnt="6">
        <dgm:presLayoutVars>
          <dgm:chMax val="0"/>
          <dgm:chPref val="0"/>
          <dgm:bulletEnabled val="1"/>
        </dgm:presLayoutVars>
      </dgm:prSet>
      <dgm:spPr/>
    </dgm:pt>
  </dgm:ptLst>
  <dgm:cxnLst>
    <dgm:cxn modelId="{BB7AED0C-B5FF-4A64-AF88-CC1B59C2E601}" srcId="{17CF677D-1E22-49B5-9519-E18E5C4576A7}" destId="{8FB286E6-06DB-463F-B538-F1AB151DFDDC}" srcOrd="0" destOrd="0" parTransId="{096AFF8E-178D-4D55-87BC-C72D60FD5650}" sibTransId="{10BFB58B-6309-423F-9E17-4710BAFBADB3}"/>
    <dgm:cxn modelId="{D1572B14-EEDC-457C-9CD5-F3EC30A69483}" type="presOf" srcId="{9D26F990-CE8B-44BF-A458-52976C4279F8}" destId="{805D7391-A756-48B4-A2BB-6DBAD4724625}" srcOrd="0" destOrd="0" presId="urn:microsoft.com/office/officeart/2009/3/layout/StepUpProcess"/>
    <dgm:cxn modelId="{DCCB8D61-32E6-4358-B743-5A6337D1DF61}" srcId="{17CF677D-1E22-49B5-9519-E18E5C4576A7}" destId="{51BC08F2-472E-4ADF-99DB-04A33E36D03A}" srcOrd="5" destOrd="0" parTransId="{CB9EF7EF-BD86-4B2D-A3E4-6E21011F0444}" sibTransId="{DB03AD62-8F07-4AB8-969C-4A176759149A}"/>
    <dgm:cxn modelId="{E07C9B70-6890-46CC-B065-15C94632A1CF}" srcId="{17CF677D-1E22-49B5-9519-E18E5C4576A7}" destId="{A008D703-9DEB-4CF3-94C9-53D254F9CBDD}" srcOrd="1" destOrd="0" parTransId="{F5BC736F-4C8C-4952-B167-F8E6F9A1EE4A}" sibTransId="{3312EAEB-DA05-4DDF-A418-7577A85A3938}"/>
    <dgm:cxn modelId="{86F3D576-C2A8-4DC0-93D2-CD8B6D4BEFEF}" type="presOf" srcId="{51BC08F2-472E-4ADF-99DB-04A33E36D03A}" destId="{DF2DBE9E-FBE8-4E6E-99C3-C76C861BB197}" srcOrd="0" destOrd="0" presId="urn:microsoft.com/office/officeart/2009/3/layout/StepUpProcess"/>
    <dgm:cxn modelId="{4648E95A-D432-44A3-8785-828388C08D40}" type="presOf" srcId="{46906645-3274-4740-AD47-4D87213EF909}" destId="{6B06F074-7ACB-441D-ACA5-B8AC993A06C1}" srcOrd="0" destOrd="0" presId="urn:microsoft.com/office/officeart/2009/3/layout/StepUpProcess"/>
    <dgm:cxn modelId="{8C708990-7A72-4C60-86DE-1646586639BC}" srcId="{17CF677D-1E22-49B5-9519-E18E5C4576A7}" destId="{9D26F990-CE8B-44BF-A458-52976C4279F8}" srcOrd="2" destOrd="0" parTransId="{47661B17-5BC7-427F-B79A-AAD92BEC5F33}" sibTransId="{9F1C1493-C7F2-411A-8217-9646095345C0}"/>
    <dgm:cxn modelId="{6D835C9A-D61F-49A4-8DDA-37FB3B09ED6D}" type="presOf" srcId="{89818922-25D2-4BC7-A133-FF1B8DB52D92}" destId="{F9E10A6D-C01F-4C2B-B0ED-AED65B9CCC89}" srcOrd="0" destOrd="0" presId="urn:microsoft.com/office/officeart/2009/3/layout/StepUpProcess"/>
    <dgm:cxn modelId="{5D2615A4-AA11-4156-8B62-01A962975ACC}" type="presOf" srcId="{A008D703-9DEB-4CF3-94C9-53D254F9CBDD}" destId="{0F37555B-8AA5-46A7-A209-5661C040EDD6}" srcOrd="0" destOrd="0" presId="urn:microsoft.com/office/officeart/2009/3/layout/StepUpProcess"/>
    <dgm:cxn modelId="{6FD758AA-AC1A-4C6C-86E7-D531366BB781}" type="presOf" srcId="{8FB286E6-06DB-463F-B538-F1AB151DFDDC}" destId="{4FB797AB-26E2-4AF2-9658-A1EF96E18CB7}" srcOrd="0" destOrd="0" presId="urn:microsoft.com/office/officeart/2009/3/layout/StepUpProcess"/>
    <dgm:cxn modelId="{9A0188B0-60FF-47AC-A6A9-EB299DAD9A6D}" type="presOf" srcId="{17CF677D-1E22-49B5-9519-E18E5C4576A7}" destId="{734D247C-133A-41B9-9BB7-3CB54C4B7F15}" srcOrd="0" destOrd="0" presId="urn:microsoft.com/office/officeart/2009/3/layout/StepUpProcess"/>
    <dgm:cxn modelId="{37C9E4D0-E05B-410A-9E13-A8B150296457}" srcId="{17CF677D-1E22-49B5-9519-E18E5C4576A7}" destId="{89818922-25D2-4BC7-A133-FF1B8DB52D92}" srcOrd="3" destOrd="0" parTransId="{4929841F-5F73-4C54-9C99-FF0FC38E0AB3}" sibTransId="{2BC1F9A2-A040-4E00-BBE8-B54BD2786BE7}"/>
    <dgm:cxn modelId="{C960B4DC-A3F7-4D2F-86D9-4719C581F72E}" srcId="{17CF677D-1E22-49B5-9519-E18E5C4576A7}" destId="{46906645-3274-4740-AD47-4D87213EF909}" srcOrd="4" destOrd="0" parTransId="{27DFEBAC-EE7D-40F3-9411-408A046B822F}" sibTransId="{90C39830-83E1-4E1C-BAD0-D4FE97EA421C}"/>
    <dgm:cxn modelId="{ACAE2C98-68E2-4D88-809F-5A1510B58026}" type="presParOf" srcId="{734D247C-133A-41B9-9BB7-3CB54C4B7F15}" destId="{F2D6FA45-D66B-49A3-8A52-88E4DF4F1E99}" srcOrd="0" destOrd="0" presId="urn:microsoft.com/office/officeart/2009/3/layout/StepUpProcess"/>
    <dgm:cxn modelId="{85A3BEC9-7AD7-4A1B-8B0C-60C709D80730}" type="presParOf" srcId="{F2D6FA45-D66B-49A3-8A52-88E4DF4F1E99}" destId="{6CEFAE6D-09BC-40BE-A1C0-FA8C89A912F9}" srcOrd="0" destOrd="0" presId="urn:microsoft.com/office/officeart/2009/3/layout/StepUpProcess"/>
    <dgm:cxn modelId="{54037BD4-4997-4D68-A2DB-7D557EFBACBA}" type="presParOf" srcId="{F2D6FA45-D66B-49A3-8A52-88E4DF4F1E99}" destId="{4FB797AB-26E2-4AF2-9658-A1EF96E18CB7}" srcOrd="1" destOrd="0" presId="urn:microsoft.com/office/officeart/2009/3/layout/StepUpProcess"/>
    <dgm:cxn modelId="{73D7CE24-7E20-4057-BC7E-1556DB97E4AC}" type="presParOf" srcId="{F2D6FA45-D66B-49A3-8A52-88E4DF4F1E99}" destId="{F078066D-226E-412B-9AE4-3636BDE6EA5A}" srcOrd="2" destOrd="0" presId="urn:microsoft.com/office/officeart/2009/3/layout/StepUpProcess"/>
    <dgm:cxn modelId="{FA414982-6AA9-4105-AD75-7A5FB61E65FB}" type="presParOf" srcId="{734D247C-133A-41B9-9BB7-3CB54C4B7F15}" destId="{2B146DF1-E270-4861-9A8F-14587C663D78}" srcOrd="1" destOrd="0" presId="urn:microsoft.com/office/officeart/2009/3/layout/StepUpProcess"/>
    <dgm:cxn modelId="{495979E4-5F70-4DF1-A162-251494872803}" type="presParOf" srcId="{2B146DF1-E270-4861-9A8F-14587C663D78}" destId="{A8BBCD01-FBAB-4EA8-80E9-37C4ABD55184}" srcOrd="0" destOrd="0" presId="urn:microsoft.com/office/officeart/2009/3/layout/StepUpProcess"/>
    <dgm:cxn modelId="{B2FA9AD1-1E24-40B3-8E3D-988EFC8B5A3B}" type="presParOf" srcId="{734D247C-133A-41B9-9BB7-3CB54C4B7F15}" destId="{FA6C5186-FBB3-45A8-B8C5-2FB606DC6329}" srcOrd="2" destOrd="0" presId="urn:microsoft.com/office/officeart/2009/3/layout/StepUpProcess"/>
    <dgm:cxn modelId="{E232711C-DB35-41CC-83F2-09D7639ACFA2}" type="presParOf" srcId="{FA6C5186-FBB3-45A8-B8C5-2FB606DC6329}" destId="{3895E340-0218-426D-B70C-EEB80816A5AE}" srcOrd="0" destOrd="0" presId="urn:microsoft.com/office/officeart/2009/3/layout/StepUpProcess"/>
    <dgm:cxn modelId="{0741E825-97DD-45BC-92AD-9B8B97A8F826}" type="presParOf" srcId="{FA6C5186-FBB3-45A8-B8C5-2FB606DC6329}" destId="{0F37555B-8AA5-46A7-A209-5661C040EDD6}" srcOrd="1" destOrd="0" presId="urn:microsoft.com/office/officeart/2009/3/layout/StepUpProcess"/>
    <dgm:cxn modelId="{671C6C49-84B5-4B05-979E-12CA86107178}" type="presParOf" srcId="{FA6C5186-FBB3-45A8-B8C5-2FB606DC6329}" destId="{51617411-9739-4DB5-B2FA-978BF40C23D2}" srcOrd="2" destOrd="0" presId="urn:microsoft.com/office/officeart/2009/3/layout/StepUpProcess"/>
    <dgm:cxn modelId="{3E6E4311-FE45-4771-92E9-EA87ACE62226}" type="presParOf" srcId="{734D247C-133A-41B9-9BB7-3CB54C4B7F15}" destId="{A76C9B2D-AC8B-48B0-BA7B-96ED91999F26}" srcOrd="3" destOrd="0" presId="urn:microsoft.com/office/officeart/2009/3/layout/StepUpProcess"/>
    <dgm:cxn modelId="{12A74FC8-2072-4558-A8B2-6EF2E7A2B68B}" type="presParOf" srcId="{A76C9B2D-AC8B-48B0-BA7B-96ED91999F26}" destId="{256D4509-B12E-481E-AF98-09C5D4425D1F}" srcOrd="0" destOrd="0" presId="urn:microsoft.com/office/officeart/2009/3/layout/StepUpProcess"/>
    <dgm:cxn modelId="{E96D8F07-1E36-4EC6-82A6-5309C5BEEB0E}" type="presParOf" srcId="{734D247C-133A-41B9-9BB7-3CB54C4B7F15}" destId="{F606BD3D-393E-43C3-B44E-19BAB99A6FAE}" srcOrd="4" destOrd="0" presId="urn:microsoft.com/office/officeart/2009/3/layout/StepUpProcess"/>
    <dgm:cxn modelId="{8DCDB23B-EA28-4299-91E4-726D251A399C}" type="presParOf" srcId="{F606BD3D-393E-43C3-B44E-19BAB99A6FAE}" destId="{C9557E40-FF7C-4AE7-9EFE-F83BDEF4EBD1}" srcOrd="0" destOrd="0" presId="urn:microsoft.com/office/officeart/2009/3/layout/StepUpProcess"/>
    <dgm:cxn modelId="{012B63F1-40CA-4E28-8EAC-784FDDC27021}" type="presParOf" srcId="{F606BD3D-393E-43C3-B44E-19BAB99A6FAE}" destId="{805D7391-A756-48B4-A2BB-6DBAD4724625}" srcOrd="1" destOrd="0" presId="urn:microsoft.com/office/officeart/2009/3/layout/StepUpProcess"/>
    <dgm:cxn modelId="{6482C11B-41E0-49F9-A438-F8127CA1B1BE}" type="presParOf" srcId="{F606BD3D-393E-43C3-B44E-19BAB99A6FAE}" destId="{909F8A83-882D-4C64-9BA7-E19D83498DA7}" srcOrd="2" destOrd="0" presId="urn:microsoft.com/office/officeart/2009/3/layout/StepUpProcess"/>
    <dgm:cxn modelId="{860504F2-B652-4C34-9127-E9E9630A1DC7}" type="presParOf" srcId="{734D247C-133A-41B9-9BB7-3CB54C4B7F15}" destId="{4960FE35-FA24-4B8B-812C-D3FE7F53CEFA}" srcOrd="5" destOrd="0" presId="urn:microsoft.com/office/officeart/2009/3/layout/StepUpProcess"/>
    <dgm:cxn modelId="{BEC4C475-7364-4268-9AD5-B6F97B6568C0}" type="presParOf" srcId="{4960FE35-FA24-4B8B-812C-D3FE7F53CEFA}" destId="{214CE7E9-E6A4-44F0-93D9-2F5021950DA6}" srcOrd="0" destOrd="0" presId="urn:microsoft.com/office/officeart/2009/3/layout/StepUpProcess"/>
    <dgm:cxn modelId="{58A6DADF-C37F-469B-8805-3E2BBD0C4960}" type="presParOf" srcId="{734D247C-133A-41B9-9BB7-3CB54C4B7F15}" destId="{22B3B7BB-CDB5-43D6-AC00-811D0A8B5738}" srcOrd="6" destOrd="0" presId="urn:microsoft.com/office/officeart/2009/3/layout/StepUpProcess"/>
    <dgm:cxn modelId="{AAD1EC48-2B94-4F92-90E9-C3A53AD68AB0}" type="presParOf" srcId="{22B3B7BB-CDB5-43D6-AC00-811D0A8B5738}" destId="{EEF2B138-A1E5-45AC-85C0-B6D572C579F5}" srcOrd="0" destOrd="0" presId="urn:microsoft.com/office/officeart/2009/3/layout/StepUpProcess"/>
    <dgm:cxn modelId="{ADAA7C60-69F5-45FC-814B-D38181018D55}" type="presParOf" srcId="{22B3B7BB-CDB5-43D6-AC00-811D0A8B5738}" destId="{F9E10A6D-C01F-4C2B-B0ED-AED65B9CCC89}" srcOrd="1" destOrd="0" presId="urn:microsoft.com/office/officeart/2009/3/layout/StepUpProcess"/>
    <dgm:cxn modelId="{17C70BC0-7813-4BD4-80D4-325995A893D6}" type="presParOf" srcId="{22B3B7BB-CDB5-43D6-AC00-811D0A8B5738}" destId="{CCD4D292-FDDF-447B-BE9B-10C3869DE9A3}" srcOrd="2" destOrd="0" presId="urn:microsoft.com/office/officeart/2009/3/layout/StepUpProcess"/>
    <dgm:cxn modelId="{BE5CA109-4E94-4F70-A055-0C1B0562DAE4}" type="presParOf" srcId="{734D247C-133A-41B9-9BB7-3CB54C4B7F15}" destId="{3B13142C-2C46-440D-85FE-8C00842B73AB}" srcOrd="7" destOrd="0" presId="urn:microsoft.com/office/officeart/2009/3/layout/StepUpProcess"/>
    <dgm:cxn modelId="{88672B5C-BACB-486F-BC6C-B1F57DD041A6}" type="presParOf" srcId="{3B13142C-2C46-440D-85FE-8C00842B73AB}" destId="{DF05F53E-294A-4D4A-9C91-2BEB2AAC5229}" srcOrd="0" destOrd="0" presId="urn:microsoft.com/office/officeart/2009/3/layout/StepUpProcess"/>
    <dgm:cxn modelId="{DA6ED7D8-72B5-45B6-8856-2F4C7FD1344B}" type="presParOf" srcId="{734D247C-133A-41B9-9BB7-3CB54C4B7F15}" destId="{74EDCF99-D853-4757-B509-1271DC08725E}" srcOrd="8" destOrd="0" presId="urn:microsoft.com/office/officeart/2009/3/layout/StepUpProcess"/>
    <dgm:cxn modelId="{13371150-CCF9-42C0-95CD-C7AB0CC30F85}" type="presParOf" srcId="{74EDCF99-D853-4757-B509-1271DC08725E}" destId="{4189D05E-3F75-439E-81CF-5A1DBD84805A}" srcOrd="0" destOrd="0" presId="urn:microsoft.com/office/officeart/2009/3/layout/StepUpProcess"/>
    <dgm:cxn modelId="{0F2D2215-A593-4964-9669-11CC6CEDB51D}" type="presParOf" srcId="{74EDCF99-D853-4757-B509-1271DC08725E}" destId="{6B06F074-7ACB-441D-ACA5-B8AC993A06C1}" srcOrd="1" destOrd="0" presId="urn:microsoft.com/office/officeart/2009/3/layout/StepUpProcess"/>
    <dgm:cxn modelId="{89AA1B15-1E61-4E0F-93A2-42BA4D3C69FE}" type="presParOf" srcId="{74EDCF99-D853-4757-B509-1271DC08725E}" destId="{A486D359-A27A-48DA-86E9-05B43AFA6A8B}" srcOrd="2" destOrd="0" presId="urn:microsoft.com/office/officeart/2009/3/layout/StepUpProcess"/>
    <dgm:cxn modelId="{2FB9CE11-2AE1-4AF2-8B0A-8AB4AE5C6EDD}" type="presParOf" srcId="{734D247C-133A-41B9-9BB7-3CB54C4B7F15}" destId="{356566ED-D931-44C5-9092-12C3ED9CD2AE}" srcOrd="9" destOrd="0" presId="urn:microsoft.com/office/officeart/2009/3/layout/StepUpProcess"/>
    <dgm:cxn modelId="{947CFF8D-A5E1-4B28-A66B-9C1F4BCE3401}" type="presParOf" srcId="{356566ED-D931-44C5-9092-12C3ED9CD2AE}" destId="{018D9184-0202-42D0-81B7-D0F6167E008E}" srcOrd="0" destOrd="0" presId="urn:microsoft.com/office/officeart/2009/3/layout/StepUpProcess"/>
    <dgm:cxn modelId="{76ADFAEB-EA0C-4BD3-9D87-479151D10C7A}" type="presParOf" srcId="{734D247C-133A-41B9-9BB7-3CB54C4B7F15}" destId="{3F1BC129-3B36-47F9-8B64-E4981B388073}" srcOrd="10" destOrd="0" presId="urn:microsoft.com/office/officeart/2009/3/layout/StepUpProcess"/>
    <dgm:cxn modelId="{62E6BE22-1558-4971-B4F6-3241F6883E95}" type="presParOf" srcId="{3F1BC129-3B36-47F9-8B64-E4981B388073}" destId="{A5A1CB86-A3B2-408A-8559-9A424DF01E0C}" srcOrd="0" destOrd="0" presId="urn:microsoft.com/office/officeart/2009/3/layout/StepUpProcess"/>
    <dgm:cxn modelId="{2C8E637F-0C42-4C77-8574-E244A94ED0A0}" type="presParOf" srcId="{3F1BC129-3B36-47F9-8B64-E4981B388073}" destId="{DF2DBE9E-FBE8-4E6E-99C3-C76C861BB19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CF677D-1E22-49B5-9519-E18E5C4576A7}"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8FB286E6-06DB-463F-B538-F1AB151DFDDC}">
      <dgm:prSet phldrT="[Text]" custT="1"/>
      <dgm:spPr/>
      <dgm:t>
        <a:bodyPr/>
        <a:lstStyle/>
        <a:p>
          <a:r>
            <a:rPr lang="en-US" sz="2300" dirty="0"/>
            <a:t>Situational Assessment</a:t>
          </a:r>
        </a:p>
      </dgm:t>
    </dgm:pt>
    <dgm:pt modelId="{096AFF8E-178D-4D55-87BC-C72D60FD5650}" type="parTrans" cxnId="{BB7AED0C-B5FF-4A64-AF88-CC1B59C2E601}">
      <dgm:prSet/>
      <dgm:spPr/>
      <dgm:t>
        <a:bodyPr/>
        <a:lstStyle/>
        <a:p>
          <a:endParaRPr lang="en-US"/>
        </a:p>
      </dgm:t>
    </dgm:pt>
    <dgm:pt modelId="{10BFB58B-6309-423F-9E17-4710BAFBADB3}" type="sibTrans" cxnId="{BB7AED0C-B5FF-4A64-AF88-CC1B59C2E601}">
      <dgm:prSet/>
      <dgm:spPr/>
      <dgm:t>
        <a:bodyPr/>
        <a:lstStyle/>
        <a:p>
          <a:endParaRPr lang="en-US"/>
        </a:p>
      </dgm:t>
    </dgm:pt>
    <dgm:pt modelId="{A008D703-9DEB-4CF3-94C9-53D254F9CBDD}">
      <dgm:prSet phldrT="[Text]" custT="1"/>
      <dgm:spPr/>
      <dgm:t>
        <a:bodyPr/>
        <a:lstStyle/>
        <a:p>
          <a:r>
            <a:rPr lang="en-US" sz="2500" dirty="0"/>
            <a:t>Active Listening</a:t>
          </a:r>
        </a:p>
      </dgm:t>
    </dgm:pt>
    <dgm:pt modelId="{F5BC736F-4C8C-4952-B167-F8E6F9A1EE4A}" type="parTrans" cxnId="{E07C9B70-6890-46CC-B065-15C94632A1CF}">
      <dgm:prSet/>
      <dgm:spPr/>
      <dgm:t>
        <a:bodyPr/>
        <a:lstStyle/>
        <a:p>
          <a:endParaRPr lang="en-US"/>
        </a:p>
      </dgm:t>
    </dgm:pt>
    <dgm:pt modelId="{3312EAEB-DA05-4DDF-A418-7577A85A3938}" type="sibTrans" cxnId="{E07C9B70-6890-46CC-B065-15C94632A1CF}">
      <dgm:prSet/>
      <dgm:spPr/>
      <dgm:t>
        <a:bodyPr/>
        <a:lstStyle/>
        <a:p>
          <a:endParaRPr lang="en-US"/>
        </a:p>
      </dgm:t>
    </dgm:pt>
    <dgm:pt modelId="{9D26F990-CE8B-44BF-A458-52976C4279F8}">
      <dgm:prSet phldrT="[Text]" custT="1"/>
      <dgm:spPr/>
      <dgm:t>
        <a:bodyPr/>
        <a:lstStyle/>
        <a:p>
          <a:r>
            <a:rPr lang="en-US" sz="2500" dirty="0"/>
            <a:t>Empathy</a:t>
          </a:r>
        </a:p>
      </dgm:t>
    </dgm:pt>
    <dgm:pt modelId="{47661B17-5BC7-427F-B79A-AAD92BEC5F33}" type="parTrans" cxnId="{8C708990-7A72-4C60-86DE-1646586639BC}">
      <dgm:prSet/>
      <dgm:spPr/>
      <dgm:t>
        <a:bodyPr/>
        <a:lstStyle/>
        <a:p>
          <a:endParaRPr lang="en-US"/>
        </a:p>
      </dgm:t>
    </dgm:pt>
    <dgm:pt modelId="{9F1C1493-C7F2-411A-8217-9646095345C0}" type="sibTrans" cxnId="{8C708990-7A72-4C60-86DE-1646586639BC}">
      <dgm:prSet/>
      <dgm:spPr/>
      <dgm:t>
        <a:bodyPr/>
        <a:lstStyle/>
        <a:p>
          <a:endParaRPr lang="en-US"/>
        </a:p>
      </dgm:t>
    </dgm:pt>
    <dgm:pt modelId="{89818922-25D2-4BC7-A133-FF1B8DB52D92}">
      <dgm:prSet phldrT="[Text]" custT="1"/>
      <dgm:spPr/>
      <dgm:t>
        <a:bodyPr/>
        <a:lstStyle/>
        <a:p>
          <a:r>
            <a:rPr lang="en-US" sz="2500" dirty="0"/>
            <a:t>Rapport</a:t>
          </a:r>
        </a:p>
      </dgm:t>
    </dgm:pt>
    <dgm:pt modelId="{4929841F-5F73-4C54-9C99-FF0FC38E0AB3}" type="parTrans" cxnId="{37C9E4D0-E05B-410A-9E13-A8B150296457}">
      <dgm:prSet/>
      <dgm:spPr/>
      <dgm:t>
        <a:bodyPr/>
        <a:lstStyle/>
        <a:p>
          <a:endParaRPr lang="en-US"/>
        </a:p>
      </dgm:t>
    </dgm:pt>
    <dgm:pt modelId="{2BC1F9A2-A040-4E00-BBE8-B54BD2786BE7}" type="sibTrans" cxnId="{37C9E4D0-E05B-410A-9E13-A8B150296457}">
      <dgm:prSet/>
      <dgm:spPr/>
      <dgm:t>
        <a:bodyPr/>
        <a:lstStyle/>
        <a:p>
          <a:endParaRPr lang="en-US"/>
        </a:p>
      </dgm:t>
    </dgm:pt>
    <dgm:pt modelId="{46906645-3274-4740-AD47-4D87213EF909}">
      <dgm:prSet phldrT="[Text]" custT="1"/>
      <dgm:spPr/>
      <dgm:t>
        <a:bodyPr/>
        <a:lstStyle/>
        <a:p>
          <a:r>
            <a:rPr lang="en-US" sz="2500" dirty="0"/>
            <a:t>Influence</a:t>
          </a:r>
        </a:p>
      </dgm:t>
    </dgm:pt>
    <dgm:pt modelId="{27DFEBAC-EE7D-40F3-9411-408A046B822F}" type="parTrans" cxnId="{C960B4DC-A3F7-4D2F-86D9-4719C581F72E}">
      <dgm:prSet/>
      <dgm:spPr/>
      <dgm:t>
        <a:bodyPr/>
        <a:lstStyle/>
        <a:p>
          <a:endParaRPr lang="en-US"/>
        </a:p>
      </dgm:t>
    </dgm:pt>
    <dgm:pt modelId="{90C39830-83E1-4E1C-BAD0-D4FE97EA421C}" type="sibTrans" cxnId="{C960B4DC-A3F7-4D2F-86D9-4719C581F72E}">
      <dgm:prSet/>
      <dgm:spPr/>
      <dgm:t>
        <a:bodyPr/>
        <a:lstStyle/>
        <a:p>
          <a:endParaRPr lang="en-US"/>
        </a:p>
      </dgm:t>
    </dgm:pt>
    <dgm:pt modelId="{51BC08F2-472E-4ADF-99DB-04A33E36D03A}">
      <dgm:prSet phldrT="[Text]" custT="1"/>
      <dgm:spPr/>
      <dgm:t>
        <a:bodyPr/>
        <a:lstStyle/>
        <a:p>
          <a:r>
            <a:rPr lang="en-US" sz="2500" dirty="0"/>
            <a:t>Behavior Change</a:t>
          </a:r>
        </a:p>
      </dgm:t>
    </dgm:pt>
    <dgm:pt modelId="{CB9EF7EF-BD86-4B2D-A3E4-6E21011F0444}" type="parTrans" cxnId="{DCCB8D61-32E6-4358-B743-5A6337D1DF61}">
      <dgm:prSet/>
      <dgm:spPr/>
      <dgm:t>
        <a:bodyPr/>
        <a:lstStyle/>
        <a:p>
          <a:endParaRPr lang="en-US"/>
        </a:p>
      </dgm:t>
    </dgm:pt>
    <dgm:pt modelId="{DB03AD62-8F07-4AB8-969C-4A176759149A}" type="sibTrans" cxnId="{DCCB8D61-32E6-4358-B743-5A6337D1DF61}">
      <dgm:prSet/>
      <dgm:spPr/>
      <dgm:t>
        <a:bodyPr/>
        <a:lstStyle/>
        <a:p>
          <a:endParaRPr lang="en-US"/>
        </a:p>
      </dgm:t>
    </dgm:pt>
    <dgm:pt modelId="{734D247C-133A-41B9-9BB7-3CB54C4B7F15}" type="pres">
      <dgm:prSet presAssocID="{17CF677D-1E22-49B5-9519-E18E5C4576A7}" presName="rootnode" presStyleCnt="0">
        <dgm:presLayoutVars>
          <dgm:chMax/>
          <dgm:chPref/>
          <dgm:dir/>
          <dgm:animLvl val="lvl"/>
        </dgm:presLayoutVars>
      </dgm:prSet>
      <dgm:spPr/>
    </dgm:pt>
    <dgm:pt modelId="{F2D6FA45-D66B-49A3-8A52-88E4DF4F1E99}" type="pres">
      <dgm:prSet presAssocID="{8FB286E6-06DB-463F-B538-F1AB151DFDDC}" presName="composite" presStyleCnt="0"/>
      <dgm:spPr/>
    </dgm:pt>
    <dgm:pt modelId="{6CEFAE6D-09BC-40BE-A1C0-FA8C89A912F9}" type="pres">
      <dgm:prSet presAssocID="{8FB286E6-06DB-463F-B538-F1AB151DFDDC}" presName="LShape" presStyleLbl="alignNode1" presStyleIdx="0" presStyleCnt="11"/>
      <dgm:spPr/>
    </dgm:pt>
    <dgm:pt modelId="{4FB797AB-26E2-4AF2-9658-A1EF96E18CB7}" type="pres">
      <dgm:prSet presAssocID="{8FB286E6-06DB-463F-B538-F1AB151DFDDC}" presName="ParentText" presStyleLbl="revTx" presStyleIdx="0" presStyleCnt="6">
        <dgm:presLayoutVars>
          <dgm:chMax val="0"/>
          <dgm:chPref val="0"/>
          <dgm:bulletEnabled val="1"/>
        </dgm:presLayoutVars>
      </dgm:prSet>
      <dgm:spPr/>
    </dgm:pt>
    <dgm:pt modelId="{F078066D-226E-412B-9AE4-3636BDE6EA5A}" type="pres">
      <dgm:prSet presAssocID="{8FB286E6-06DB-463F-B538-F1AB151DFDDC}" presName="Triangle" presStyleLbl="alignNode1" presStyleIdx="1" presStyleCnt="11"/>
      <dgm:spPr/>
    </dgm:pt>
    <dgm:pt modelId="{2B146DF1-E270-4861-9A8F-14587C663D78}" type="pres">
      <dgm:prSet presAssocID="{10BFB58B-6309-423F-9E17-4710BAFBADB3}" presName="sibTrans" presStyleCnt="0"/>
      <dgm:spPr/>
    </dgm:pt>
    <dgm:pt modelId="{A8BBCD01-FBAB-4EA8-80E9-37C4ABD55184}" type="pres">
      <dgm:prSet presAssocID="{10BFB58B-6309-423F-9E17-4710BAFBADB3}" presName="space" presStyleCnt="0"/>
      <dgm:spPr/>
    </dgm:pt>
    <dgm:pt modelId="{FA6C5186-FBB3-45A8-B8C5-2FB606DC6329}" type="pres">
      <dgm:prSet presAssocID="{A008D703-9DEB-4CF3-94C9-53D254F9CBDD}" presName="composite" presStyleCnt="0"/>
      <dgm:spPr/>
    </dgm:pt>
    <dgm:pt modelId="{3895E340-0218-426D-B70C-EEB80816A5AE}" type="pres">
      <dgm:prSet presAssocID="{A008D703-9DEB-4CF3-94C9-53D254F9CBDD}" presName="LShape" presStyleLbl="alignNode1" presStyleIdx="2" presStyleCnt="11"/>
      <dgm:spPr/>
    </dgm:pt>
    <dgm:pt modelId="{0F37555B-8AA5-46A7-A209-5661C040EDD6}" type="pres">
      <dgm:prSet presAssocID="{A008D703-9DEB-4CF3-94C9-53D254F9CBDD}" presName="ParentText" presStyleLbl="revTx" presStyleIdx="1" presStyleCnt="6">
        <dgm:presLayoutVars>
          <dgm:chMax val="0"/>
          <dgm:chPref val="0"/>
          <dgm:bulletEnabled val="1"/>
        </dgm:presLayoutVars>
      </dgm:prSet>
      <dgm:spPr/>
    </dgm:pt>
    <dgm:pt modelId="{51617411-9739-4DB5-B2FA-978BF40C23D2}" type="pres">
      <dgm:prSet presAssocID="{A008D703-9DEB-4CF3-94C9-53D254F9CBDD}" presName="Triangle" presStyleLbl="alignNode1" presStyleIdx="3" presStyleCnt="11"/>
      <dgm:spPr/>
    </dgm:pt>
    <dgm:pt modelId="{A76C9B2D-AC8B-48B0-BA7B-96ED91999F26}" type="pres">
      <dgm:prSet presAssocID="{3312EAEB-DA05-4DDF-A418-7577A85A3938}" presName="sibTrans" presStyleCnt="0"/>
      <dgm:spPr/>
    </dgm:pt>
    <dgm:pt modelId="{256D4509-B12E-481E-AF98-09C5D4425D1F}" type="pres">
      <dgm:prSet presAssocID="{3312EAEB-DA05-4DDF-A418-7577A85A3938}" presName="space" presStyleCnt="0"/>
      <dgm:spPr/>
    </dgm:pt>
    <dgm:pt modelId="{F606BD3D-393E-43C3-B44E-19BAB99A6FAE}" type="pres">
      <dgm:prSet presAssocID="{9D26F990-CE8B-44BF-A458-52976C4279F8}" presName="composite" presStyleCnt="0"/>
      <dgm:spPr/>
    </dgm:pt>
    <dgm:pt modelId="{C9557E40-FF7C-4AE7-9EFE-F83BDEF4EBD1}" type="pres">
      <dgm:prSet presAssocID="{9D26F990-CE8B-44BF-A458-52976C4279F8}" presName="LShape" presStyleLbl="alignNode1" presStyleIdx="4" presStyleCnt="11"/>
      <dgm:spPr/>
    </dgm:pt>
    <dgm:pt modelId="{805D7391-A756-48B4-A2BB-6DBAD4724625}" type="pres">
      <dgm:prSet presAssocID="{9D26F990-CE8B-44BF-A458-52976C4279F8}" presName="ParentText" presStyleLbl="revTx" presStyleIdx="2" presStyleCnt="6">
        <dgm:presLayoutVars>
          <dgm:chMax val="0"/>
          <dgm:chPref val="0"/>
          <dgm:bulletEnabled val="1"/>
        </dgm:presLayoutVars>
      </dgm:prSet>
      <dgm:spPr/>
    </dgm:pt>
    <dgm:pt modelId="{909F8A83-882D-4C64-9BA7-E19D83498DA7}" type="pres">
      <dgm:prSet presAssocID="{9D26F990-CE8B-44BF-A458-52976C4279F8}" presName="Triangle" presStyleLbl="alignNode1" presStyleIdx="5" presStyleCnt="11"/>
      <dgm:spPr/>
    </dgm:pt>
    <dgm:pt modelId="{4960FE35-FA24-4B8B-812C-D3FE7F53CEFA}" type="pres">
      <dgm:prSet presAssocID="{9F1C1493-C7F2-411A-8217-9646095345C0}" presName="sibTrans" presStyleCnt="0"/>
      <dgm:spPr/>
    </dgm:pt>
    <dgm:pt modelId="{214CE7E9-E6A4-44F0-93D9-2F5021950DA6}" type="pres">
      <dgm:prSet presAssocID="{9F1C1493-C7F2-411A-8217-9646095345C0}" presName="space" presStyleCnt="0"/>
      <dgm:spPr/>
    </dgm:pt>
    <dgm:pt modelId="{22B3B7BB-CDB5-43D6-AC00-811D0A8B5738}" type="pres">
      <dgm:prSet presAssocID="{89818922-25D2-4BC7-A133-FF1B8DB52D92}" presName="composite" presStyleCnt="0"/>
      <dgm:spPr/>
    </dgm:pt>
    <dgm:pt modelId="{EEF2B138-A1E5-45AC-85C0-B6D572C579F5}" type="pres">
      <dgm:prSet presAssocID="{89818922-25D2-4BC7-A133-FF1B8DB52D92}" presName="LShape" presStyleLbl="alignNode1" presStyleIdx="6" presStyleCnt="11"/>
      <dgm:spPr/>
    </dgm:pt>
    <dgm:pt modelId="{F9E10A6D-C01F-4C2B-B0ED-AED65B9CCC89}" type="pres">
      <dgm:prSet presAssocID="{89818922-25D2-4BC7-A133-FF1B8DB52D92}" presName="ParentText" presStyleLbl="revTx" presStyleIdx="3" presStyleCnt="6">
        <dgm:presLayoutVars>
          <dgm:chMax val="0"/>
          <dgm:chPref val="0"/>
          <dgm:bulletEnabled val="1"/>
        </dgm:presLayoutVars>
      </dgm:prSet>
      <dgm:spPr/>
    </dgm:pt>
    <dgm:pt modelId="{CCD4D292-FDDF-447B-BE9B-10C3869DE9A3}" type="pres">
      <dgm:prSet presAssocID="{89818922-25D2-4BC7-A133-FF1B8DB52D92}" presName="Triangle" presStyleLbl="alignNode1" presStyleIdx="7" presStyleCnt="11"/>
      <dgm:spPr/>
    </dgm:pt>
    <dgm:pt modelId="{3B13142C-2C46-440D-85FE-8C00842B73AB}" type="pres">
      <dgm:prSet presAssocID="{2BC1F9A2-A040-4E00-BBE8-B54BD2786BE7}" presName="sibTrans" presStyleCnt="0"/>
      <dgm:spPr/>
    </dgm:pt>
    <dgm:pt modelId="{DF05F53E-294A-4D4A-9C91-2BEB2AAC5229}" type="pres">
      <dgm:prSet presAssocID="{2BC1F9A2-A040-4E00-BBE8-B54BD2786BE7}" presName="space" presStyleCnt="0"/>
      <dgm:spPr/>
    </dgm:pt>
    <dgm:pt modelId="{74EDCF99-D853-4757-B509-1271DC08725E}" type="pres">
      <dgm:prSet presAssocID="{46906645-3274-4740-AD47-4D87213EF909}" presName="composite" presStyleCnt="0"/>
      <dgm:spPr/>
    </dgm:pt>
    <dgm:pt modelId="{4189D05E-3F75-439E-81CF-5A1DBD84805A}" type="pres">
      <dgm:prSet presAssocID="{46906645-3274-4740-AD47-4D87213EF909}" presName="LShape" presStyleLbl="alignNode1" presStyleIdx="8" presStyleCnt="11"/>
      <dgm:spPr/>
    </dgm:pt>
    <dgm:pt modelId="{6B06F074-7ACB-441D-ACA5-B8AC993A06C1}" type="pres">
      <dgm:prSet presAssocID="{46906645-3274-4740-AD47-4D87213EF909}" presName="ParentText" presStyleLbl="revTx" presStyleIdx="4" presStyleCnt="6">
        <dgm:presLayoutVars>
          <dgm:chMax val="0"/>
          <dgm:chPref val="0"/>
          <dgm:bulletEnabled val="1"/>
        </dgm:presLayoutVars>
      </dgm:prSet>
      <dgm:spPr/>
    </dgm:pt>
    <dgm:pt modelId="{A486D359-A27A-48DA-86E9-05B43AFA6A8B}" type="pres">
      <dgm:prSet presAssocID="{46906645-3274-4740-AD47-4D87213EF909}" presName="Triangle" presStyleLbl="alignNode1" presStyleIdx="9" presStyleCnt="11"/>
      <dgm:spPr/>
    </dgm:pt>
    <dgm:pt modelId="{356566ED-D931-44C5-9092-12C3ED9CD2AE}" type="pres">
      <dgm:prSet presAssocID="{90C39830-83E1-4E1C-BAD0-D4FE97EA421C}" presName="sibTrans" presStyleCnt="0"/>
      <dgm:spPr/>
    </dgm:pt>
    <dgm:pt modelId="{018D9184-0202-42D0-81B7-D0F6167E008E}" type="pres">
      <dgm:prSet presAssocID="{90C39830-83E1-4E1C-BAD0-D4FE97EA421C}" presName="space" presStyleCnt="0"/>
      <dgm:spPr/>
    </dgm:pt>
    <dgm:pt modelId="{3F1BC129-3B36-47F9-8B64-E4981B388073}" type="pres">
      <dgm:prSet presAssocID="{51BC08F2-472E-4ADF-99DB-04A33E36D03A}" presName="composite" presStyleCnt="0"/>
      <dgm:spPr/>
    </dgm:pt>
    <dgm:pt modelId="{A5A1CB86-A3B2-408A-8559-9A424DF01E0C}" type="pres">
      <dgm:prSet presAssocID="{51BC08F2-472E-4ADF-99DB-04A33E36D03A}" presName="LShape" presStyleLbl="alignNode1" presStyleIdx="10" presStyleCnt="11"/>
      <dgm:spPr/>
    </dgm:pt>
    <dgm:pt modelId="{DF2DBE9E-FBE8-4E6E-99C3-C76C861BB197}" type="pres">
      <dgm:prSet presAssocID="{51BC08F2-472E-4ADF-99DB-04A33E36D03A}" presName="ParentText" presStyleLbl="revTx" presStyleIdx="5" presStyleCnt="6">
        <dgm:presLayoutVars>
          <dgm:chMax val="0"/>
          <dgm:chPref val="0"/>
          <dgm:bulletEnabled val="1"/>
        </dgm:presLayoutVars>
      </dgm:prSet>
      <dgm:spPr/>
    </dgm:pt>
  </dgm:ptLst>
  <dgm:cxnLst>
    <dgm:cxn modelId="{BB7AED0C-B5FF-4A64-AF88-CC1B59C2E601}" srcId="{17CF677D-1E22-49B5-9519-E18E5C4576A7}" destId="{8FB286E6-06DB-463F-B538-F1AB151DFDDC}" srcOrd="0" destOrd="0" parTransId="{096AFF8E-178D-4D55-87BC-C72D60FD5650}" sibTransId="{10BFB58B-6309-423F-9E17-4710BAFBADB3}"/>
    <dgm:cxn modelId="{D1572B14-EEDC-457C-9CD5-F3EC30A69483}" type="presOf" srcId="{9D26F990-CE8B-44BF-A458-52976C4279F8}" destId="{805D7391-A756-48B4-A2BB-6DBAD4724625}" srcOrd="0" destOrd="0" presId="urn:microsoft.com/office/officeart/2009/3/layout/StepUpProcess"/>
    <dgm:cxn modelId="{DCCB8D61-32E6-4358-B743-5A6337D1DF61}" srcId="{17CF677D-1E22-49B5-9519-E18E5C4576A7}" destId="{51BC08F2-472E-4ADF-99DB-04A33E36D03A}" srcOrd="5" destOrd="0" parTransId="{CB9EF7EF-BD86-4B2D-A3E4-6E21011F0444}" sibTransId="{DB03AD62-8F07-4AB8-969C-4A176759149A}"/>
    <dgm:cxn modelId="{E07C9B70-6890-46CC-B065-15C94632A1CF}" srcId="{17CF677D-1E22-49B5-9519-E18E5C4576A7}" destId="{A008D703-9DEB-4CF3-94C9-53D254F9CBDD}" srcOrd="1" destOrd="0" parTransId="{F5BC736F-4C8C-4952-B167-F8E6F9A1EE4A}" sibTransId="{3312EAEB-DA05-4DDF-A418-7577A85A3938}"/>
    <dgm:cxn modelId="{86F3D576-C2A8-4DC0-93D2-CD8B6D4BEFEF}" type="presOf" srcId="{51BC08F2-472E-4ADF-99DB-04A33E36D03A}" destId="{DF2DBE9E-FBE8-4E6E-99C3-C76C861BB197}" srcOrd="0" destOrd="0" presId="urn:microsoft.com/office/officeart/2009/3/layout/StepUpProcess"/>
    <dgm:cxn modelId="{4648E95A-D432-44A3-8785-828388C08D40}" type="presOf" srcId="{46906645-3274-4740-AD47-4D87213EF909}" destId="{6B06F074-7ACB-441D-ACA5-B8AC993A06C1}" srcOrd="0" destOrd="0" presId="urn:microsoft.com/office/officeart/2009/3/layout/StepUpProcess"/>
    <dgm:cxn modelId="{8C708990-7A72-4C60-86DE-1646586639BC}" srcId="{17CF677D-1E22-49B5-9519-E18E5C4576A7}" destId="{9D26F990-CE8B-44BF-A458-52976C4279F8}" srcOrd="2" destOrd="0" parTransId="{47661B17-5BC7-427F-B79A-AAD92BEC5F33}" sibTransId="{9F1C1493-C7F2-411A-8217-9646095345C0}"/>
    <dgm:cxn modelId="{6D835C9A-D61F-49A4-8DDA-37FB3B09ED6D}" type="presOf" srcId="{89818922-25D2-4BC7-A133-FF1B8DB52D92}" destId="{F9E10A6D-C01F-4C2B-B0ED-AED65B9CCC89}" srcOrd="0" destOrd="0" presId="urn:microsoft.com/office/officeart/2009/3/layout/StepUpProcess"/>
    <dgm:cxn modelId="{5D2615A4-AA11-4156-8B62-01A962975ACC}" type="presOf" srcId="{A008D703-9DEB-4CF3-94C9-53D254F9CBDD}" destId="{0F37555B-8AA5-46A7-A209-5661C040EDD6}" srcOrd="0" destOrd="0" presId="urn:microsoft.com/office/officeart/2009/3/layout/StepUpProcess"/>
    <dgm:cxn modelId="{6FD758AA-AC1A-4C6C-86E7-D531366BB781}" type="presOf" srcId="{8FB286E6-06DB-463F-B538-F1AB151DFDDC}" destId="{4FB797AB-26E2-4AF2-9658-A1EF96E18CB7}" srcOrd="0" destOrd="0" presId="urn:microsoft.com/office/officeart/2009/3/layout/StepUpProcess"/>
    <dgm:cxn modelId="{9A0188B0-60FF-47AC-A6A9-EB299DAD9A6D}" type="presOf" srcId="{17CF677D-1E22-49B5-9519-E18E5C4576A7}" destId="{734D247C-133A-41B9-9BB7-3CB54C4B7F15}" srcOrd="0" destOrd="0" presId="urn:microsoft.com/office/officeart/2009/3/layout/StepUpProcess"/>
    <dgm:cxn modelId="{37C9E4D0-E05B-410A-9E13-A8B150296457}" srcId="{17CF677D-1E22-49B5-9519-E18E5C4576A7}" destId="{89818922-25D2-4BC7-A133-FF1B8DB52D92}" srcOrd="3" destOrd="0" parTransId="{4929841F-5F73-4C54-9C99-FF0FC38E0AB3}" sibTransId="{2BC1F9A2-A040-4E00-BBE8-B54BD2786BE7}"/>
    <dgm:cxn modelId="{C960B4DC-A3F7-4D2F-86D9-4719C581F72E}" srcId="{17CF677D-1E22-49B5-9519-E18E5C4576A7}" destId="{46906645-3274-4740-AD47-4D87213EF909}" srcOrd="4" destOrd="0" parTransId="{27DFEBAC-EE7D-40F3-9411-408A046B822F}" sibTransId="{90C39830-83E1-4E1C-BAD0-D4FE97EA421C}"/>
    <dgm:cxn modelId="{ACAE2C98-68E2-4D88-809F-5A1510B58026}" type="presParOf" srcId="{734D247C-133A-41B9-9BB7-3CB54C4B7F15}" destId="{F2D6FA45-D66B-49A3-8A52-88E4DF4F1E99}" srcOrd="0" destOrd="0" presId="urn:microsoft.com/office/officeart/2009/3/layout/StepUpProcess"/>
    <dgm:cxn modelId="{85A3BEC9-7AD7-4A1B-8B0C-60C709D80730}" type="presParOf" srcId="{F2D6FA45-D66B-49A3-8A52-88E4DF4F1E99}" destId="{6CEFAE6D-09BC-40BE-A1C0-FA8C89A912F9}" srcOrd="0" destOrd="0" presId="urn:microsoft.com/office/officeart/2009/3/layout/StepUpProcess"/>
    <dgm:cxn modelId="{54037BD4-4997-4D68-A2DB-7D557EFBACBA}" type="presParOf" srcId="{F2D6FA45-D66B-49A3-8A52-88E4DF4F1E99}" destId="{4FB797AB-26E2-4AF2-9658-A1EF96E18CB7}" srcOrd="1" destOrd="0" presId="urn:microsoft.com/office/officeart/2009/3/layout/StepUpProcess"/>
    <dgm:cxn modelId="{73D7CE24-7E20-4057-BC7E-1556DB97E4AC}" type="presParOf" srcId="{F2D6FA45-D66B-49A3-8A52-88E4DF4F1E99}" destId="{F078066D-226E-412B-9AE4-3636BDE6EA5A}" srcOrd="2" destOrd="0" presId="urn:microsoft.com/office/officeart/2009/3/layout/StepUpProcess"/>
    <dgm:cxn modelId="{FA414982-6AA9-4105-AD75-7A5FB61E65FB}" type="presParOf" srcId="{734D247C-133A-41B9-9BB7-3CB54C4B7F15}" destId="{2B146DF1-E270-4861-9A8F-14587C663D78}" srcOrd="1" destOrd="0" presId="urn:microsoft.com/office/officeart/2009/3/layout/StepUpProcess"/>
    <dgm:cxn modelId="{495979E4-5F70-4DF1-A162-251494872803}" type="presParOf" srcId="{2B146DF1-E270-4861-9A8F-14587C663D78}" destId="{A8BBCD01-FBAB-4EA8-80E9-37C4ABD55184}" srcOrd="0" destOrd="0" presId="urn:microsoft.com/office/officeart/2009/3/layout/StepUpProcess"/>
    <dgm:cxn modelId="{B2FA9AD1-1E24-40B3-8E3D-988EFC8B5A3B}" type="presParOf" srcId="{734D247C-133A-41B9-9BB7-3CB54C4B7F15}" destId="{FA6C5186-FBB3-45A8-B8C5-2FB606DC6329}" srcOrd="2" destOrd="0" presId="urn:microsoft.com/office/officeart/2009/3/layout/StepUpProcess"/>
    <dgm:cxn modelId="{E232711C-DB35-41CC-83F2-09D7639ACFA2}" type="presParOf" srcId="{FA6C5186-FBB3-45A8-B8C5-2FB606DC6329}" destId="{3895E340-0218-426D-B70C-EEB80816A5AE}" srcOrd="0" destOrd="0" presId="urn:microsoft.com/office/officeart/2009/3/layout/StepUpProcess"/>
    <dgm:cxn modelId="{0741E825-97DD-45BC-92AD-9B8B97A8F826}" type="presParOf" srcId="{FA6C5186-FBB3-45A8-B8C5-2FB606DC6329}" destId="{0F37555B-8AA5-46A7-A209-5661C040EDD6}" srcOrd="1" destOrd="0" presId="urn:microsoft.com/office/officeart/2009/3/layout/StepUpProcess"/>
    <dgm:cxn modelId="{671C6C49-84B5-4B05-979E-12CA86107178}" type="presParOf" srcId="{FA6C5186-FBB3-45A8-B8C5-2FB606DC6329}" destId="{51617411-9739-4DB5-B2FA-978BF40C23D2}" srcOrd="2" destOrd="0" presId="urn:microsoft.com/office/officeart/2009/3/layout/StepUpProcess"/>
    <dgm:cxn modelId="{3E6E4311-FE45-4771-92E9-EA87ACE62226}" type="presParOf" srcId="{734D247C-133A-41B9-9BB7-3CB54C4B7F15}" destId="{A76C9B2D-AC8B-48B0-BA7B-96ED91999F26}" srcOrd="3" destOrd="0" presId="urn:microsoft.com/office/officeart/2009/3/layout/StepUpProcess"/>
    <dgm:cxn modelId="{12A74FC8-2072-4558-A8B2-6EF2E7A2B68B}" type="presParOf" srcId="{A76C9B2D-AC8B-48B0-BA7B-96ED91999F26}" destId="{256D4509-B12E-481E-AF98-09C5D4425D1F}" srcOrd="0" destOrd="0" presId="urn:microsoft.com/office/officeart/2009/3/layout/StepUpProcess"/>
    <dgm:cxn modelId="{E96D8F07-1E36-4EC6-82A6-5309C5BEEB0E}" type="presParOf" srcId="{734D247C-133A-41B9-9BB7-3CB54C4B7F15}" destId="{F606BD3D-393E-43C3-B44E-19BAB99A6FAE}" srcOrd="4" destOrd="0" presId="urn:microsoft.com/office/officeart/2009/3/layout/StepUpProcess"/>
    <dgm:cxn modelId="{8DCDB23B-EA28-4299-91E4-726D251A399C}" type="presParOf" srcId="{F606BD3D-393E-43C3-B44E-19BAB99A6FAE}" destId="{C9557E40-FF7C-4AE7-9EFE-F83BDEF4EBD1}" srcOrd="0" destOrd="0" presId="urn:microsoft.com/office/officeart/2009/3/layout/StepUpProcess"/>
    <dgm:cxn modelId="{012B63F1-40CA-4E28-8EAC-784FDDC27021}" type="presParOf" srcId="{F606BD3D-393E-43C3-B44E-19BAB99A6FAE}" destId="{805D7391-A756-48B4-A2BB-6DBAD4724625}" srcOrd="1" destOrd="0" presId="urn:microsoft.com/office/officeart/2009/3/layout/StepUpProcess"/>
    <dgm:cxn modelId="{6482C11B-41E0-49F9-A438-F8127CA1B1BE}" type="presParOf" srcId="{F606BD3D-393E-43C3-B44E-19BAB99A6FAE}" destId="{909F8A83-882D-4C64-9BA7-E19D83498DA7}" srcOrd="2" destOrd="0" presId="urn:microsoft.com/office/officeart/2009/3/layout/StepUpProcess"/>
    <dgm:cxn modelId="{860504F2-B652-4C34-9127-E9E9630A1DC7}" type="presParOf" srcId="{734D247C-133A-41B9-9BB7-3CB54C4B7F15}" destId="{4960FE35-FA24-4B8B-812C-D3FE7F53CEFA}" srcOrd="5" destOrd="0" presId="urn:microsoft.com/office/officeart/2009/3/layout/StepUpProcess"/>
    <dgm:cxn modelId="{BEC4C475-7364-4268-9AD5-B6F97B6568C0}" type="presParOf" srcId="{4960FE35-FA24-4B8B-812C-D3FE7F53CEFA}" destId="{214CE7E9-E6A4-44F0-93D9-2F5021950DA6}" srcOrd="0" destOrd="0" presId="urn:microsoft.com/office/officeart/2009/3/layout/StepUpProcess"/>
    <dgm:cxn modelId="{58A6DADF-C37F-469B-8805-3E2BBD0C4960}" type="presParOf" srcId="{734D247C-133A-41B9-9BB7-3CB54C4B7F15}" destId="{22B3B7BB-CDB5-43D6-AC00-811D0A8B5738}" srcOrd="6" destOrd="0" presId="urn:microsoft.com/office/officeart/2009/3/layout/StepUpProcess"/>
    <dgm:cxn modelId="{AAD1EC48-2B94-4F92-90E9-C3A53AD68AB0}" type="presParOf" srcId="{22B3B7BB-CDB5-43D6-AC00-811D0A8B5738}" destId="{EEF2B138-A1E5-45AC-85C0-B6D572C579F5}" srcOrd="0" destOrd="0" presId="urn:microsoft.com/office/officeart/2009/3/layout/StepUpProcess"/>
    <dgm:cxn modelId="{ADAA7C60-69F5-45FC-814B-D38181018D55}" type="presParOf" srcId="{22B3B7BB-CDB5-43D6-AC00-811D0A8B5738}" destId="{F9E10A6D-C01F-4C2B-B0ED-AED65B9CCC89}" srcOrd="1" destOrd="0" presId="urn:microsoft.com/office/officeart/2009/3/layout/StepUpProcess"/>
    <dgm:cxn modelId="{17C70BC0-7813-4BD4-80D4-325995A893D6}" type="presParOf" srcId="{22B3B7BB-CDB5-43D6-AC00-811D0A8B5738}" destId="{CCD4D292-FDDF-447B-BE9B-10C3869DE9A3}" srcOrd="2" destOrd="0" presId="urn:microsoft.com/office/officeart/2009/3/layout/StepUpProcess"/>
    <dgm:cxn modelId="{BE5CA109-4E94-4F70-A055-0C1B0562DAE4}" type="presParOf" srcId="{734D247C-133A-41B9-9BB7-3CB54C4B7F15}" destId="{3B13142C-2C46-440D-85FE-8C00842B73AB}" srcOrd="7" destOrd="0" presId="urn:microsoft.com/office/officeart/2009/3/layout/StepUpProcess"/>
    <dgm:cxn modelId="{88672B5C-BACB-486F-BC6C-B1F57DD041A6}" type="presParOf" srcId="{3B13142C-2C46-440D-85FE-8C00842B73AB}" destId="{DF05F53E-294A-4D4A-9C91-2BEB2AAC5229}" srcOrd="0" destOrd="0" presId="urn:microsoft.com/office/officeart/2009/3/layout/StepUpProcess"/>
    <dgm:cxn modelId="{DA6ED7D8-72B5-45B6-8856-2F4C7FD1344B}" type="presParOf" srcId="{734D247C-133A-41B9-9BB7-3CB54C4B7F15}" destId="{74EDCF99-D853-4757-B509-1271DC08725E}" srcOrd="8" destOrd="0" presId="urn:microsoft.com/office/officeart/2009/3/layout/StepUpProcess"/>
    <dgm:cxn modelId="{13371150-CCF9-42C0-95CD-C7AB0CC30F85}" type="presParOf" srcId="{74EDCF99-D853-4757-B509-1271DC08725E}" destId="{4189D05E-3F75-439E-81CF-5A1DBD84805A}" srcOrd="0" destOrd="0" presId="urn:microsoft.com/office/officeart/2009/3/layout/StepUpProcess"/>
    <dgm:cxn modelId="{0F2D2215-A593-4964-9669-11CC6CEDB51D}" type="presParOf" srcId="{74EDCF99-D853-4757-B509-1271DC08725E}" destId="{6B06F074-7ACB-441D-ACA5-B8AC993A06C1}" srcOrd="1" destOrd="0" presId="urn:microsoft.com/office/officeart/2009/3/layout/StepUpProcess"/>
    <dgm:cxn modelId="{89AA1B15-1E61-4E0F-93A2-42BA4D3C69FE}" type="presParOf" srcId="{74EDCF99-D853-4757-B509-1271DC08725E}" destId="{A486D359-A27A-48DA-86E9-05B43AFA6A8B}" srcOrd="2" destOrd="0" presId="urn:microsoft.com/office/officeart/2009/3/layout/StepUpProcess"/>
    <dgm:cxn modelId="{2FB9CE11-2AE1-4AF2-8B0A-8AB4AE5C6EDD}" type="presParOf" srcId="{734D247C-133A-41B9-9BB7-3CB54C4B7F15}" destId="{356566ED-D931-44C5-9092-12C3ED9CD2AE}" srcOrd="9" destOrd="0" presId="urn:microsoft.com/office/officeart/2009/3/layout/StepUpProcess"/>
    <dgm:cxn modelId="{947CFF8D-A5E1-4B28-A66B-9C1F4BCE3401}" type="presParOf" srcId="{356566ED-D931-44C5-9092-12C3ED9CD2AE}" destId="{018D9184-0202-42D0-81B7-D0F6167E008E}" srcOrd="0" destOrd="0" presId="urn:microsoft.com/office/officeart/2009/3/layout/StepUpProcess"/>
    <dgm:cxn modelId="{76ADFAEB-EA0C-4BD3-9D87-479151D10C7A}" type="presParOf" srcId="{734D247C-133A-41B9-9BB7-3CB54C4B7F15}" destId="{3F1BC129-3B36-47F9-8B64-E4981B388073}" srcOrd="10" destOrd="0" presId="urn:microsoft.com/office/officeart/2009/3/layout/StepUpProcess"/>
    <dgm:cxn modelId="{62E6BE22-1558-4971-B4F6-3241F6883E95}" type="presParOf" srcId="{3F1BC129-3B36-47F9-8B64-E4981B388073}" destId="{A5A1CB86-A3B2-408A-8559-9A424DF01E0C}" srcOrd="0" destOrd="0" presId="urn:microsoft.com/office/officeart/2009/3/layout/StepUpProcess"/>
    <dgm:cxn modelId="{2C8E637F-0C42-4C77-8574-E244A94ED0A0}" type="presParOf" srcId="{3F1BC129-3B36-47F9-8B64-E4981B388073}" destId="{DF2DBE9E-FBE8-4E6E-99C3-C76C861BB19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EFEF-719E-4CB5-A21F-58C8BE075FF1}">
      <dsp:nvSpPr>
        <dsp:cNvPr id="0" name=""/>
        <dsp:cNvSpPr/>
      </dsp:nvSpPr>
      <dsp:spPr>
        <a:xfrm>
          <a:off x="0" y="0"/>
          <a:ext cx="5341766" cy="975304"/>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7610" y="47610"/>
        <a:ext cx="5246546" cy="880084"/>
      </dsp:txXfrm>
    </dsp:sp>
    <dsp:sp modelId="{16156978-0A8A-465E-9B31-E78636035CCC}">
      <dsp:nvSpPr>
        <dsp:cNvPr id="0" name=""/>
        <dsp:cNvSpPr/>
      </dsp:nvSpPr>
      <dsp:spPr>
        <a:xfrm>
          <a:off x="0" y="988038"/>
          <a:ext cx="5341766" cy="975304"/>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7610" y="1035648"/>
        <a:ext cx="5246546" cy="880084"/>
      </dsp:txXfrm>
    </dsp:sp>
    <dsp:sp modelId="{0303BEBC-B0A0-4A42-9818-4A72E8AEE5BC}">
      <dsp:nvSpPr>
        <dsp:cNvPr id="0" name=""/>
        <dsp:cNvSpPr/>
      </dsp:nvSpPr>
      <dsp:spPr>
        <a:xfrm>
          <a:off x="0" y="1974256"/>
          <a:ext cx="5341766" cy="975304"/>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7610" y="2021866"/>
        <a:ext cx="5246546" cy="880084"/>
      </dsp:txXfrm>
    </dsp:sp>
    <dsp:sp modelId="{FF50C19C-6A21-447F-98B1-6C47D1B261FC}">
      <dsp:nvSpPr>
        <dsp:cNvPr id="0" name=""/>
        <dsp:cNvSpPr/>
      </dsp:nvSpPr>
      <dsp:spPr>
        <a:xfrm>
          <a:off x="0" y="2960473"/>
          <a:ext cx="5341766" cy="975304"/>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7610" y="3008083"/>
        <a:ext cx="5246546" cy="880084"/>
      </dsp:txXfrm>
    </dsp:sp>
    <dsp:sp modelId="{37F9DB28-9527-437B-A663-FA6B1AF7CD3C}">
      <dsp:nvSpPr>
        <dsp:cNvPr id="0" name=""/>
        <dsp:cNvSpPr/>
      </dsp:nvSpPr>
      <dsp:spPr>
        <a:xfrm>
          <a:off x="0" y="3947921"/>
          <a:ext cx="5341766" cy="975304"/>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dsp:txBody>
      <dsp:txXfrm>
        <a:off x="47610" y="3995531"/>
        <a:ext cx="5246546" cy="880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EFEF-719E-4CB5-A21F-58C8BE075FF1}">
      <dsp:nvSpPr>
        <dsp:cNvPr id="0" name=""/>
        <dsp:cNvSpPr/>
      </dsp:nvSpPr>
      <dsp:spPr>
        <a:xfrm>
          <a:off x="0" y="1821"/>
          <a:ext cx="5146486" cy="975304"/>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7610" y="49431"/>
        <a:ext cx="5051266" cy="880084"/>
      </dsp:txXfrm>
    </dsp:sp>
    <dsp:sp modelId="{16156978-0A8A-465E-9B31-E78636035CCC}">
      <dsp:nvSpPr>
        <dsp:cNvPr id="0" name=""/>
        <dsp:cNvSpPr/>
      </dsp:nvSpPr>
      <dsp:spPr>
        <a:xfrm>
          <a:off x="0" y="988038"/>
          <a:ext cx="5146486" cy="975304"/>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7610" y="1035648"/>
        <a:ext cx="5051266" cy="880084"/>
      </dsp:txXfrm>
    </dsp:sp>
    <dsp:sp modelId="{0303BEBC-B0A0-4A42-9818-4A72E8AEE5BC}">
      <dsp:nvSpPr>
        <dsp:cNvPr id="0" name=""/>
        <dsp:cNvSpPr/>
      </dsp:nvSpPr>
      <dsp:spPr>
        <a:xfrm>
          <a:off x="0" y="1974256"/>
          <a:ext cx="5146486" cy="975304"/>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7610" y="2021866"/>
        <a:ext cx="5051266" cy="880084"/>
      </dsp:txXfrm>
    </dsp:sp>
    <dsp:sp modelId="{FF50C19C-6A21-447F-98B1-6C47D1B261FC}">
      <dsp:nvSpPr>
        <dsp:cNvPr id="0" name=""/>
        <dsp:cNvSpPr/>
      </dsp:nvSpPr>
      <dsp:spPr>
        <a:xfrm>
          <a:off x="0" y="2960473"/>
          <a:ext cx="5146486" cy="975304"/>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7610" y="3008083"/>
        <a:ext cx="5051266" cy="880084"/>
      </dsp:txXfrm>
    </dsp:sp>
    <dsp:sp modelId="{37F9DB28-9527-437B-A663-FA6B1AF7CD3C}">
      <dsp:nvSpPr>
        <dsp:cNvPr id="0" name=""/>
        <dsp:cNvSpPr/>
      </dsp:nvSpPr>
      <dsp:spPr>
        <a:xfrm>
          <a:off x="0" y="3946690"/>
          <a:ext cx="5146486" cy="975304"/>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dsp:txBody>
      <dsp:txXfrm>
        <a:off x="47610" y="3994300"/>
        <a:ext cx="5051266" cy="880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EFEF-719E-4CB5-A21F-58C8BE075FF1}">
      <dsp:nvSpPr>
        <dsp:cNvPr id="0" name=""/>
        <dsp:cNvSpPr/>
      </dsp:nvSpPr>
      <dsp:spPr>
        <a:xfrm>
          <a:off x="0" y="0"/>
          <a:ext cx="5113166" cy="1220387"/>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59574" y="59574"/>
        <a:ext cx="4994018" cy="1101239"/>
      </dsp:txXfrm>
    </dsp:sp>
    <dsp:sp modelId="{16156978-0A8A-465E-9B31-E78636035CCC}">
      <dsp:nvSpPr>
        <dsp:cNvPr id="0" name=""/>
        <dsp:cNvSpPr/>
      </dsp:nvSpPr>
      <dsp:spPr>
        <a:xfrm>
          <a:off x="0" y="1235627"/>
          <a:ext cx="5113166" cy="1220387"/>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dsp:txBody>
      <dsp:txXfrm>
        <a:off x="59574" y="1295201"/>
        <a:ext cx="4994018" cy="1101239"/>
      </dsp:txXfrm>
    </dsp:sp>
    <dsp:sp modelId="{0303BEBC-B0A0-4A42-9818-4A72E8AEE5BC}">
      <dsp:nvSpPr>
        <dsp:cNvPr id="0" name=""/>
        <dsp:cNvSpPr/>
      </dsp:nvSpPr>
      <dsp:spPr>
        <a:xfrm>
          <a:off x="0" y="2468735"/>
          <a:ext cx="5113166" cy="1220387"/>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59574" y="2528309"/>
        <a:ext cx="4994018" cy="1101239"/>
      </dsp:txXfrm>
    </dsp:sp>
    <dsp:sp modelId="{FF50C19C-6A21-447F-98B1-6C47D1B261FC}">
      <dsp:nvSpPr>
        <dsp:cNvPr id="0" name=""/>
        <dsp:cNvSpPr/>
      </dsp:nvSpPr>
      <dsp:spPr>
        <a:xfrm>
          <a:off x="0" y="3702778"/>
          <a:ext cx="5113166" cy="1220387"/>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59574" y="3762352"/>
        <a:ext cx="4994018" cy="1101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EFEF-719E-4CB5-A21F-58C8BE075FF1}">
      <dsp:nvSpPr>
        <dsp:cNvPr id="0" name=""/>
        <dsp:cNvSpPr/>
      </dsp:nvSpPr>
      <dsp:spPr>
        <a:xfrm>
          <a:off x="0" y="0"/>
          <a:ext cx="5113166" cy="1436164"/>
        </a:xfrm>
        <a:prstGeom prst="roundRect">
          <a:avLst/>
        </a:prstGeom>
        <a:solidFill>
          <a:schemeClr val="accent1">
            <a:lumMod val="7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70108" y="70108"/>
        <a:ext cx="4972950" cy="1295948"/>
      </dsp:txXfrm>
    </dsp:sp>
    <dsp:sp modelId="{16156978-0A8A-465E-9B31-E78636035CCC}">
      <dsp:nvSpPr>
        <dsp:cNvPr id="0" name=""/>
        <dsp:cNvSpPr/>
      </dsp:nvSpPr>
      <dsp:spPr>
        <a:xfrm>
          <a:off x="0" y="1436873"/>
          <a:ext cx="5113166" cy="1225357"/>
        </a:xfrm>
        <a:prstGeom prst="roundRect">
          <a:avLst/>
        </a:prstGeom>
        <a:solidFill>
          <a:schemeClr val="accent1">
            <a:lumMod val="7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dsp:txBody>
      <dsp:txXfrm>
        <a:off x="59817" y="1496690"/>
        <a:ext cx="4993532" cy="1105723"/>
      </dsp:txXfrm>
    </dsp:sp>
    <dsp:sp modelId="{0303BEBC-B0A0-4A42-9818-4A72E8AEE5BC}">
      <dsp:nvSpPr>
        <dsp:cNvPr id="0" name=""/>
        <dsp:cNvSpPr/>
      </dsp:nvSpPr>
      <dsp:spPr>
        <a:xfrm>
          <a:off x="0" y="2638917"/>
          <a:ext cx="5113166" cy="1109840"/>
        </a:xfrm>
        <a:prstGeom prst="roundRect">
          <a:avLst/>
        </a:prstGeom>
        <a:solidFill>
          <a:schemeClr val="accent1">
            <a:lumMod val="7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dsp:txBody>
      <dsp:txXfrm>
        <a:off x="54178" y="2693095"/>
        <a:ext cx="5004810" cy="1001484"/>
      </dsp:txXfrm>
    </dsp:sp>
    <dsp:sp modelId="{FF50C19C-6A21-447F-98B1-6C47D1B261FC}">
      <dsp:nvSpPr>
        <dsp:cNvPr id="0" name=""/>
        <dsp:cNvSpPr/>
      </dsp:nvSpPr>
      <dsp:spPr>
        <a:xfrm>
          <a:off x="0" y="3747056"/>
          <a:ext cx="5113166" cy="1273803"/>
        </a:xfrm>
        <a:prstGeom prst="roundRect">
          <a:avLst/>
        </a:prstGeom>
        <a:solidFill>
          <a:schemeClr val="accent1">
            <a:lumMod val="7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dsp:txBody>
      <dsp:txXfrm>
        <a:off x="62182" y="3809238"/>
        <a:ext cx="4988802" cy="1149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EFEF-719E-4CB5-A21F-58C8BE075FF1}">
      <dsp:nvSpPr>
        <dsp:cNvPr id="0" name=""/>
        <dsp:cNvSpPr/>
      </dsp:nvSpPr>
      <dsp:spPr>
        <a:xfrm>
          <a:off x="0" y="0"/>
          <a:ext cx="5113166" cy="1418188"/>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dsp:txBody>
      <dsp:txXfrm>
        <a:off x="69230" y="69230"/>
        <a:ext cx="4974706" cy="1279728"/>
      </dsp:txXfrm>
    </dsp:sp>
    <dsp:sp modelId="{16156978-0A8A-465E-9B31-E78636035CCC}">
      <dsp:nvSpPr>
        <dsp:cNvPr id="0" name=""/>
        <dsp:cNvSpPr/>
      </dsp:nvSpPr>
      <dsp:spPr>
        <a:xfrm>
          <a:off x="0" y="1357251"/>
          <a:ext cx="5113166" cy="1151143"/>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56194" y="1413445"/>
        <a:ext cx="5000778" cy="1038755"/>
      </dsp:txXfrm>
    </dsp:sp>
    <dsp:sp modelId="{0303BEBC-B0A0-4A42-9818-4A72E8AEE5BC}">
      <dsp:nvSpPr>
        <dsp:cNvPr id="0" name=""/>
        <dsp:cNvSpPr/>
      </dsp:nvSpPr>
      <dsp:spPr>
        <a:xfrm>
          <a:off x="0" y="2546810"/>
          <a:ext cx="5113166" cy="932402"/>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5516" y="2592326"/>
        <a:ext cx="5022134" cy="841370"/>
      </dsp:txXfrm>
    </dsp:sp>
    <dsp:sp modelId="{FF50C19C-6A21-447F-98B1-6C47D1B261FC}">
      <dsp:nvSpPr>
        <dsp:cNvPr id="0" name=""/>
        <dsp:cNvSpPr/>
      </dsp:nvSpPr>
      <dsp:spPr>
        <a:xfrm>
          <a:off x="0" y="3522275"/>
          <a:ext cx="5113166" cy="1398220"/>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dsp:txBody>
      <dsp:txXfrm>
        <a:off x="68255" y="3590530"/>
        <a:ext cx="4976656" cy="12617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FAE6D-09BC-40BE-A1C0-FA8C89A912F9}">
      <dsp:nvSpPr>
        <dsp:cNvPr id="0" name=""/>
        <dsp:cNvSpPr/>
      </dsp:nvSpPr>
      <dsp:spPr>
        <a:xfrm rot="5400000">
          <a:off x="354898" y="2417226"/>
          <a:ext cx="1056596" cy="1758152"/>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797AB-26E2-4AF2-9658-A1EF96E18CB7}">
      <dsp:nvSpPr>
        <dsp:cNvPr id="0" name=""/>
        <dsp:cNvSpPr/>
      </dsp:nvSpPr>
      <dsp:spPr>
        <a:xfrm>
          <a:off x="178526" y="2942535"/>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Situational Assessment</a:t>
          </a:r>
        </a:p>
      </dsp:txBody>
      <dsp:txXfrm>
        <a:off x="178526" y="2942535"/>
        <a:ext cx="1587270" cy="1391335"/>
      </dsp:txXfrm>
    </dsp:sp>
    <dsp:sp modelId="{F078066D-226E-412B-9AE4-3636BDE6EA5A}">
      <dsp:nvSpPr>
        <dsp:cNvPr id="0" name=""/>
        <dsp:cNvSpPr/>
      </dsp:nvSpPr>
      <dsp:spPr>
        <a:xfrm>
          <a:off x="1466311" y="2287789"/>
          <a:ext cx="299484" cy="299484"/>
        </a:xfrm>
        <a:prstGeom prst="triangle">
          <a:avLst>
            <a:gd name="adj" fmla="val 100000"/>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5E340-0218-426D-B70C-EEB80816A5AE}">
      <dsp:nvSpPr>
        <dsp:cNvPr id="0" name=""/>
        <dsp:cNvSpPr/>
      </dsp:nvSpPr>
      <dsp:spPr>
        <a:xfrm rot="5400000">
          <a:off x="2298027" y="1936397"/>
          <a:ext cx="1056596" cy="1758152"/>
        </a:xfrm>
        <a:prstGeom prst="corner">
          <a:avLst>
            <a:gd name="adj1" fmla="val 16120"/>
            <a:gd name="adj2" fmla="val 1611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7555B-8AA5-46A7-A209-5661C040EDD6}">
      <dsp:nvSpPr>
        <dsp:cNvPr id="0" name=""/>
        <dsp:cNvSpPr/>
      </dsp:nvSpPr>
      <dsp:spPr>
        <a:xfrm>
          <a:off x="2121655" y="2461706"/>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Active Listening</a:t>
          </a:r>
        </a:p>
      </dsp:txBody>
      <dsp:txXfrm>
        <a:off x="2121655" y="2461706"/>
        <a:ext cx="1587270" cy="1391335"/>
      </dsp:txXfrm>
    </dsp:sp>
    <dsp:sp modelId="{51617411-9739-4DB5-B2FA-978BF40C23D2}">
      <dsp:nvSpPr>
        <dsp:cNvPr id="0" name=""/>
        <dsp:cNvSpPr/>
      </dsp:nvSpPr>
      <dsp:spPr>
        <a:xfrm>
          <a:off x="3409440" y="1806960"/>
          <a:ext cx="299484" cy="299484"/>
        </a:xfrm>
        <a:prstGeom prst="triangle">
          <a:avLst>
            <a:gd name="adj" fmla="val 100000"/>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57E40-FF7C-4AE7-9EFE-F83BDEF4EBD1}">
      <dsp:nvSpPr>
        <dsp:cNvPr id="0" name=""/>
        <dsp:cNvSpPr/>
      </dsp:nvSpPr>
      <dsp:spPr>
        <a:xfrm rot="5400000">
          <a:off x="4241156" y="1455568"/>
          <a:ext cx="1056596" cy="1758152"/>
        </a:xfrm>
        <a:prstGeom prst="corner">
          <a:avLst>
            <a:gd name="adj1" fmla="val 16120"/>
            <a:gd name="adj2" fmla="val 1611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D7391-A756-48B4-A2BB-6DBAD4724625}">
      <dsp:nvSpPr>
        <dsp:cNvPr id="0" name=""/>
        <dsp:cNvSpPr/>
      </dsp:nvSpPr>
      <dsp:spPr>
        <a:xfrm>
          <a:off x="4064784" y="1980877"/>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Empathy</a:t>
          </a:r>
        </a:p>
      </dsp:txBody>
      <dsp:txXfrm>
        <a:off x="4064784" y="1980877"/>
        <a:ext cx="1587270" cy="1391335"/>
      </dsp:txXfrm>
    </dsp:sp>
    <dsp:sp modelId="{909F8A83-882D-4C64-9BA7-E19D83498DA7}">
      <dsp:nvSpPr>
        <dsp:cNvPr id="0" name=""/>
        <dsp:cNvSpPr/>
      </dsp:nvSpPr>
      <dsp:spPr>
        <a:xfrm>
          <a:off x="5352569" y="1326131"/>
          <a:ext cx="299484" cy="299484"/>
        </a:xfrm>
        <a:prstGeom prst="triangle">
          <a:avLst>
            <a:gd name="adj" fmla="val 10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2B138-A1E5-45AC-85C0-B6D572C579F5}">
      <dsp:nvSpPr>
        <dsp:cNvPr id="0" name=""/>
        <dsp:cNvSpPr/>
      </dsp:nvSpPr>
      <dsp:spPr>
        <a:xfrm rot="5400000">
          <a:off x="6184285" y="974739"/>
          <a:ext cx="1056596" cy="1758152"/>
        </a:xfrm>
        <a:prstGeom prst="corner">
          <a:avLst>
            <a:gd name="adj1" fmla="val 16120"/>
            <a:gd name="adj2" fmla="val 1611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10A6D-C01F-4C2B-B0ED-AED65B9CCC89}">
      <dsp:nvSpPr>
        <dsp:cNvPr id="0" name=""/>
        <dsp:cNvSpPr/>
      </dsp:nvSpPr>
      <dsp:spPr>
        <a:xfrm>
          <a:off x="6007913" y="1500048"/>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Rapport</a:t>
          </a:r>
        </a:p>
      </dsp:txBody>
      <dsp:txXfrm>
        <a:off x="6007913" y="1500048"/>
        <a:ext cx="1587270" cy="1391335"/>
      </dsp:txXfrm>
    </dsp:sp>
    <dsp:sp modelId="{CCD4D292-FDDF-447B-BE9B-10C3869DE9A3}">
      <dsp:nvSpPr>
        <dsp:cNvPr id="0" name=""/>
        <dsp:cNvSpPr/>
      </dsp:nvSpPr>
      <dsp:spPr>
        <a:xfrm>
          <a:off x="7295698" y="845301"/>
          <a:ext cx="299484" cy="299484"/>
        </a:xfrm>
        <a:prstGeom prst="triangle">
          <a:avLst>
            <a:gd name="adj" fmla="val 100000"/>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9D05E-3F75-439E-81CF-5A1DBD84805A}">
      <dsp:nvSpPr>
        <dsp:cNvPr id="0" name=""/>
        <dsp:cNvSpPr/>
      </dsp:nvSpPr>
      <dsp:spPr>
        <a:xfrm rot="5400000">
          <a:off x="8127414" y="493909"/>
          <a:ext cx="1056596" cy="1758152"/>
        </a:xfrm>
        <a:prstGeom prst="corner">
          <a:avLst>
            <a:gd name="adj1" fmla="val 16120"/>
            <a:gd name="adj2" fmla="val 1611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6F074-7ACB-441D-ACA5-B8AC993A06C1}">
      <dsp:nvSpPr>
        <dsp:cNvPr id="0" name=""/>
        <dsp:cNvSpPr/>
      </dsp:nvSpPr>
      <dsp:spPr>
        <a:xfrm>
          <a:off x="7951042" y="1019218"/>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Influence</a:t>
          </a:r>
        </a:p>
      </dsp:txBody>
      <dsp:txXfrm>
        <a:off x="7951042" y="1019218"/>
        <a:ext cx="1587270" cy="1391335"/>
      </dsp:txXfrm>
    </dsp:sp>
    <dsp:sp modelId="{A486D359-A27A-48DA-86E9-05B43AFA6A8B}">
      <dsp:nvSpPr>
        <dsp:cNvPr id="0" name=""/>
        <dsp:cNvSpPr/>
      </dsp:nvSpPr>
      <dsp:spPr>
        <a:xfrm>
          <a:off x="9238827" y="364472"/>
          <a:ext cx="299484" cy="299484"/>
        </a:xfrm>
        <a:prstGeom prst="triangle">
          <a:avLst>
            <a:gd name="adj" fmla="val 100000"/>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1CB86-A3B2-408A-8559-9A424DF01E0C}">
      <dsp:nvSpPr>
        <dsp:cNvPr id="0" name=""/>
        <dsp:cNvSpPr/>
      </dsp:nvSpPr>
      <dsp:spPr>
        <a:xfrm rot="5400000">
          <a:off x="10070543" y="13080"/>
          <a:ext cx="1056596" cy="1758152"/>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DBE9E-FBE8-4E6E-99C3-C76C861BB197}">
      <dsp:nvSpPr>
        <dsp:cNvPr id="0" name=""/>
        <dsp:cNvSpPr/>
      </dsp:nvSpPr>
      <dsp:spPr>
        <a:xfrm>
          <a:off x="9894171" y="538389"/>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Behavior Change</a:t>
          </a:r>
        </a:p>
      </dsp:txBody>
      <dsp:txXfrm>
        <a:off x="9894171" y="538389"/>
        <a:ext cx="1587270" cy="13913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FAE6D-09BC-40BE-A1C0-FA8C89A912F9}">
      <dsp:nvSpPr>
        <dsp:cNvPr id="0" name=""/>
        <dsp:cNvSpPr/>
      </dsp:nvSpPr>
      <dsp:spPr>
        <a:xfrm rot="5400000">
          <a:off x="354898" y="2417226"/>
          <a:ext cx="1056596" cy="1758152"/>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797AB-26E2-4AF2-9658-A1EF96E18CB7}">
      <dsp:nvSpPr>
        <dsp:cNvPr id="0" name=""/>
        <dsp:cNvSpPr/>
      </dsp:nvSpPr>
      <dsp:spPr>
        <a:xfrm>
          <a:off x="178526" y="2942535"/>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Situational Assessment</a:t>
          </a:r>
        </a:p>
      </dsp:txBody>
      <dsp:txXfrm>
        <a:off x="178526" y="2942535"/>
        <a:ext cx="1587270" cy="1391335"/>
      </dsp:txXfrm>
    </dsp:sp>
    <dsp:sp modelId="{F078066D-226E-412B-9AE4-3636BDE6EA5A}">
      <dsp:nvSpPr>
        <dsp:cNvPr id="0" name=""/>
        <dsp:cNvSpPr/>
      </dsp:nvSpPr>
      <dsp:spPr>
        <a:xfrm>
          <a:off x="1466311" y="2287789"/>
          <a:ext cx="299484" cy="299484"/>
        </a:xfrm>
        <a:prstGeom prst="triangle">
          <a:avLst>
            <a:gd name="adj" fmla="val 100000"/>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5E340-0218-426D-B70C-EEB80816A5AE}">
      <dsp:nvSpPr>
        <dsp:cNvPr id="0" name=""/>
        <dsp:cNvSpPr/>
      </dsp:nvSpPr>
      <dsp:spPr>
        <a:xfrm rot="5400000">
          <a:off x="2298027" y="1936397"/>
          <a:ext cx="1056596" cy="1758152"/>
        </a:xfrm>
        <a:prstGeom prst="corner">
          <a:avLst>
            <a:gd name="adj1" fmla="val 16120"/>
            <a:gd name="adj2" fmla="val 1611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7555B-8AA5-46A7-A209-5661C040EDD6}">
      <dsp:nvSpPr>
        <dsp:cNvPr id="0" name=""/>
        <dsp:cNvSpPr/>
      </dsp:nvSpPr>
      <dsp:spPr>
        <a:xfrm>
          <a:off x="2121655" y="2461706"/>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Active Listening</a:t>
          </a:r>
        </a:p>
      </dsp:txBody>
      <dsp:txXfrm>
        <a:off x="2121655" y="2461706"/>
        <a:ext cx="1587270" cy="1391335"/>
      </dsp:txXfrm>
    </dsp:sp>
    <dsp:sp modelId="{51617411-9739-4DB5-B2FA-978BF40C23D2}">
      <dsp:nvSpPr>
        <dsp:cNvPr id="0" name=""/>
        <dsp:cNvSpPr/>
      </dsp:nvSpPr>
      <dsp:spPr>
        <a:xfrm>
          <a:off x="3409440" y="1806960"/>
          <a:ext cx="299484" cy="299484"/>
        </a:xfrm>
        <a:prstGeom prst="triangle">
          <a:avLst>
            <a:gd name="adj" fmla="val 100000"/>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57E40-FF7C-4AE7-9EFE-F83BDEF4EBD1}">
      <dsp:nvSpPr>
        <dsp:cNvPr id="0" name=""/>
        <dsp:cNvSpPr/>
      </dsp:nvSpPr>
      <dsp:spPr>
        <a:xfrm rot="5400000">
          <a:off x="4241156" y="1455568"/>
          <a:ext cx="1056596" cy="1758152"/>
        </a:xfrm>
        <a:prstGeom prst="corner">
          <a:avLst>
            <a:gd name="adj1" fmla="val 16120"/>
            <a:gd name="adj2" fmla="val 1611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D7391-A756-48B4-A2BB-6DBAD4724625}">
      <dsp:nvSpPr>
        <dsp:cNvPr id="0" name=""/>
        <dsp:cNvSpPr/>
      </dsp:nvSpPr>
      <dsp:spPr>
        <a:xfrm>
          <a:off x="4064784" y="1980877"/>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Empathy</a:t>
          </a:r>
        </a:p>
      </dsp:txBody>
      <dsp:txXfrm>
        <a:off x="4064784" y="1980877"/>
        <a:ext cx="1587270" cy="1391335"/>
      </dsp:txXfrm>
    </dsp:sp>
    <dsp:sp modelId="{909F8A83-882D-4C64-9BA7-E19D83498DA7}">
      <dsp:nvSpPr>
        <dsp:cNvPr id="0" name=""/>
        <dsp:cNvSpPr/>
      </dsp:nvSpPr>
      <dsp:spPr>
        <a:xfrm>
          <a:off x="5352569" y="1326131"/>
          <a:ext cx="299484" cy="299484"/>
        </a:xfrm>
        <a:prstGeom prst="triangle">
          <a:avLst>
            <a:gd name="adj" fmla="val 10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2B138-A1E5-45AC-85C0-B6D572C579F5}">
      <dsp:nvSpPr>
        <dsp:cNvPr id="0" name=""/>
        <dsp:cNvSpPr/>
      </dsp:nvSpPr>
      <dsp:spPr>
        <a:xfrm rot="5400000">
          <a:off x="6184285" y="974739"/>
          <a:ext cx="1056596" cy="1758152"/>
        </a:xfrm>
        <a:prstGeom prst="corner">
          <a:avLst>
            <a:gd name="adj1" fmla="val 16120"/>
            <a:gd name="adj2" fmla="val 1611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10A6D-C01F-4C2B-B0ED-AED65B9CCC89}">
      <dsp:nvSpPr>
        <dsp:cNvPr id="0" name=""/>
        <dsp:cNvSpPr/>
      </dsp:nvSpPr>
      <dsp:spPr>
        <a:xfrm>
          <a:off x="6007913" y="1500048"/>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Rapport</a:t>
          </a:r>
        </a:p>
      </dsp:txBody>
      <dsp:txXfrm>
        <a:off x="6007913" y="1500048"/>
        <a:ext cx="1587270" cy="1391335"/>
      </dsp:txXfrm>
    </dsp:sp>
    <dsp:sp modelId="{CCD4D292-FDDF-447B-BE9B-10C3869DE9A3}">
      <dsp:nvSpPr>
        <dsp:cNvPr id="0" name=""/>
        <dsp:cNvSpPr/>
      </dsp:nvSpPr>
      <dsp:spPr>
        <a:xfrm>
          <a:off x="7295698" y="845301"/>
          <a:ext cx="299484" cy="299484"/>
        </a:xfrm>
        <a:prstGeom prst="triangle">
          <a:avLst>
            <a:gd name="adj" fmla="val 100000"/>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9D05E-3F75-439E-81CF-5A1DBD84805A}">
      <dsp:nvSpPr>
        <dsp:cNvPr id="0" name=""/>
        <dsp:cNvSpPr/>
      </dsp:nvSpPr>
      <dsp:spPr>
        <a:xfrm rot="5400000">
          <a:off x="8127414" y="493909"/>
          <a:ext cx="1056596" cy="1758152"/>
        </a:xfrm>
        <a:prstGeom prst="corner">
          <a:avLst>
            <a:gd name="adj1" fmla="val 16120"/>
            <a:gd name="adj2" fmla="val 1611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6F074-7ACB-441D-ACA5-B8AC993A06C1}">
      <dsp:nvSpPr>
        <dsp:cNvPr id="0" name=""/>
        <dsp:cNvSpPr/>
      </dsp:nvSpPr>
      <dsp:spPr>
        <a:xfrm>
          <a:off x="7951042" y="1019218"/>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Influence</a:t>
          </a:r>
        </a:p>
      </dsp:txBody>
      <dsp:txXfrm>
        <a:off x="7951042" y="1019218"/>
        <a:ext cx="1587270" cy="1391335"/>
      </dsp:txXfrm>
    </dsp:sp>
    <dsp:sp modelId="{A486D359-A27A-48DA-86E9-05B43AFA6A8B}">
      <dsp:nvSpPr>
        <dsp:cNvPr id="0" name=""/>
        <dsp:cNvSpPr/>
      </dsp:nvSpPr>
      <dsp:spPr>
        <a:xfrm>
          <a:off x="9238827" y="364472"/>
          <a:ext cx="299484" cy="299484"/>
        </a:xfrm>
        <a:prstGeom prst="triangle">
          <a:avLst>
            <a:gd name="adj" fmla="val 100000"/>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1CB86-A3B2-408A-8559-9A424DF01E0C}">
      <dsp:nvSpPr>
        <dsp:cNvPr id="0" name=""/>
        <dsp:cNvSpPr/>
      </dsp:nvSpPr>
      <dsp:spPr>
        <a:xfrm rot="5400000">
          <a:off x="10070543" y="13080"/>
          <a:ext cx="1056596" cy="1758152"/>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DBE9E-FBE8-4E6E-99C3-C76C861BB197}">
      <dsp:nvSpPr>
        <dsp:cNvPr id="0" name=""/>
        <dsp:cNvSpPr/>
      </dsp:nvSpPr>
      <dsp:spPr>
        <a:xfrm>
          <a:off x="9894171" y="538389"/>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Behavior Change</a:t>
          </a:r>
        </a:p>
      </dsp:txBody>
      <dsp:txXfrm>
        <a:off x="9894171" y="538389"/>
        <a:ext cx="1587270" cy="13913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FAE6D-09BC-40BE-A1C0-FA8C89A912F9}">
      <dsp:nvSpPr>
        <dsp:cNvPr id="0" name=""/>
        <dsp:cNvSpPr/>
      </dsp:nvSpPr>
      <dsp:spPr>
        <a:xfrm rot="5400000">
          <a:off x="354898" y="2417226"/>
          <a:ext cx="1056596" cy="1758152"/>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797AB-26E2-4AF2-9658-A1EF96E18CB7}">
      <dsp:nvSpPr>
        <dsp:cNvPr id="0" name=""/>
        <dsp:cNvSpPr/>
      </dsp:nvSpPr>
      <dsp:spPr>
        <a:xfrm>
          <a:off x="178526" y="2942535"/>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Situational Assessment</a:t>
          </a:r>
        </a:p>
      </dsp:txBody>
      <dsp:txXfrm>
        <a:off x="178526" y="2942535"/>
        <a:ext cx="1587270" cy="1391335"/>
      </dsp:txXfrm>
    </dsp:sp>
    <dsp:sp modelId="{F078066D-226E-412B-9AE4-3636BDE6EA5A}">
      <dsp:nvSpPr>
        <dsp:cNvPr id="0" name=""/>
        <dsp:cNvSpPr/>
      </dsp:nvSpPr>
      <dsp:spPr>
        <a:xfrm>
          <a:off x="1466311" y="2287789"/>
          <a:ext cx="299484" cy="299484"/>
        </a:xfrm>
        <a:prstGeom prst="triangle">
          <a:avLst>
            <a:gd name="adj" fmla="val 100000"/>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5E340-0218-426D-B70C-EEB80816A5AE}">
      <dsp:nvSpPr>
        <dsp:cNvPr id="0" name=""/>
        <dsp:cNvSpPr/>
      </dsp:nvSpPr>
      <dsp:spPr>
        <a:xfrm rot="5400000">
          <a:off x="2298027" y="1936397"/>
          <a:ext cx="1056596" cy="1758152"/>
        </a:xfrm>
        <a:prstGeom prst="corner">
          <a:avLst>
            <a:gd name="adj1" fmla="val 16120"/>
            <a:gd name="adj2" fmla="val 1611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7555B-8AA5-46A7-A209-5661C040EDD6}">
      <dsp:nvSpPr>
        <dsp:cNvPr id="0" name=""/>
        <dsp:cNvSpPr/>
      </dsp:nvSpPr>
      <dsp:spPr>
        <a:xfrm>
          <a:off x="2121655" y="2461706"/>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Active Listening</a:t>
          </a:r>
        </a:p>
      </dsp:txBody>
      <dsp:txXfrm>
        <a:off x="2121655" y="2461706"/>
        <a:ext cx="1587270" cy="1391335"/>
      </dsp:txXfrm>
    </dsp:sp>
    <dsp:sp modelId="{51617411-9739-4DB5-B2FA-978BF40C23D2}">
      <dsp:nvSpPr>
        <dsp:cNvPr id="0" name=""/>
        <dsp:cNvSpPr/>
      </dsp:nvSpPr>
      <dsp:spPr>
        <a:xfrm>
          <a:off x="3409440" y="1806960"/>
          <a:ext cx="299484" cy="299484"/>
        </a:xfrm>
        <a:prstGeom prst="triangle">
          <a:avLst>
            <a:gd name="adj" fmla="val 100000"/>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57E40-FF7C-4AE7-9EFE-F83BDEF4EBD1}">
      <dsp:nvSpPr>
        <dsp:cNvPr id="0" name=""/>
        <dsp:cNvSpPr/>
      </dsp:nvSpPr>
      <dsp:spPr>
        <a:xfrm rot="5400000">
          <a:off x="4241156" y="1455568"/>
          <a:ext cx="1056596" cy="1758152"/>
        </a:xfrm>
        <a:prstGeom prst="corner">
          <a:avLst>
            <a:gd name="adj1" fmla="val 16120"/>
            <a:gd name="adj2" fmla="val 1611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D7391-A756-48B4-A2BB-6DBAD4724625}">
      <dsp:nvSpPr>
        <dsp:cNvPr id="0" name=""/>
        <dsp:cNvSpPr/>
      </dsp:nvSpPr>
      <dsp:spPr>
        <a:xfrm>
          <a:off x="4064784" y="1980877"/>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Empathy</a:t>
          </a:r>
        </a:p>
      </dsp:txBody>
      <dsp:txXfrm>
        <a:off x="4064784" y="1980877"/>
        <a:ext cx="1587270" cy="1391335"/>
      </dsp:txXfrm>
    </dsp:sp>
    <dsp:sp modelId="{909F8A83-882D-4C64-9BA7-E19D83498DA7}">
      <dsp:nvSpPr>
        <dsp:cNvPr id="0" name=""/>
        <dsp:cNvSpPr/>
      </dsp:nvSpPr>
      <dsp:spPr>
        <a:xfrm>
          <a:off x="5352569" y="1326131"/>
          <a:ext cx="299484" cy="299484"/>
        </a:xfrm>
        <a:prstGeom prst="triangle">
          <a:avLst>
            <a:gd name="adj" fmla="val 10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2B138-A1E5-45AC-85C0-B6D572C579F5}">
      <dsp:nvSpPr>
        <dsp:cNvPr id="0" name=""/>
        <dsp:cNvSpPr/>
      </dsp:nvSpPr>
      <dsp:spPr>
        <a:xfrm rot="5400000">
          <a:off x="6184285" y="974739"/>
          <a:ext cx="1056596" cy="1758152"/>
        </a:xfrm>
        <a:prstGeom prst="corner">
          <a:avLst>
            <a:gd name="adj1" fmla="val 16120"/>
            <a:gd name="adj2" fmla="val 1611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10A6D-C01F-4C2B-B0ED-AED65B9CCC89}">
      <dsp:nvSpPr>
        <dsp:cNvPr id="0" name=""/>
        <dsp:cNvSpPr/>
      </dsp:nvSpPr>
      <dsp:spPr>
        <a:xfrm>
          <a:off x="6007913" y="1500048"/>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Rapport</a:t>
          </a:r>
        </a:p>
      </dsp:txBody>
      <dsp:txXfrm>
        <a:off x="6007913" y="1500048"/>
        <a:ext cx="1587270" cy="1391335"/>
      </dsp:txXfrm>
    </dsp:sp>
    <dsp:sp modelId="{CCD4D292-FDDF-447B-BE9B-10C3869DE9A3}">
      <dsp:nvSpPr>
        <dsp:cNvPr id="0" name=""/>
        <dsp:cNvSpPr/>
      </dsp:nvSpPr>
      <dsp:spPr>
        <a:xfrm>
          <a:off x="7295698" y="845301"/>
          <a:ext cx="299484" cy="299484"/>
        </a:xfrm>
        <a:prstGeom prst="triangle">
          <a:avLst>
            <a:gd name="adj" fmla="val 100000"/>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9D05E-3F75-439E-81CF-5A1DBD84805A}">
      <dsp:nvSpPr>
        <dsp:cNvPr id="0" name=""/>
        <dsp:cNvSpPr/>
      </dsp:nvSpPr>
      <dsp:spPr>
        <a:xfrm rot="5400000">
          <a:off x="8127414" y="493909"/>
          <a:ext cx="1056596" cy="1758152"/>
        </a:xfrm>
        <a:prstGeom prst="corner">
          <a:avLst>
            <a:gd name="adj1" fmla="val 16120"/>
            <a:gd name="adj2" fmla="val 1611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6F074-7ACB-441D-ACA5-B8AC993A06C1}">
      <dsp:nvSpPr>
        <dsp:cNvPr id="0" name=""/>
        <dsp:cNvSpPr/>
      </dsp:nvSpPr>
      <dsp:spPr>
        <a:xfrm>
          <a:off x="7951042" y="1019218"/>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Influence</a:t>
          </a:r>
        </a:p>
      </dsp:txBody>
      <dsp:txXfrm>
        <a:off x="7951042" y="1019218"/>
        <a:ext cx="1587270" cy="1391335"/>
      </dsp:txXfrm>
    </dsp:sp>
    <dsp:sp modelId="{A486D359-A27A-48DA-86E9-05B43AFA6A8B}">
      <dsp:nvSpPr>
        <dsp:cNvPr id="0" name=""/>
        <dsp:cNvSpPr/>
      </dsp:nvSpPr>
      <dsp:spPr>
        <a:xfrm>
          <a:off x="9238827" y="364472"/>
          <a:ext cx="299484" cy="299484"/>
        </a:xfrm>
        <a:prstGeom prst="triangle">
          <a:avLst>
            <a:gd name="adj" fmla="val 100000"/>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1CB86-A3B2-408A-8559-9A424DF01E0C}">
      <dsp:nvSpPr>
        <dsp:cNvPr id="0" name=""/>
        <dsp:cNvSpPr/>
      </dsp:nvSpPr>
      <dsp:spPr>
        <a:xfrm rot="5400000">
          <a:off x="10070543" y="13080"/>
          <a:ext cx="1056596" cy="1758152"/>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DBE9E-FBE8-4E6E-99C3-C76C861BB197}">
      <dsp:nvSpPr>
        <dsp:cNvPr id="0" name=""/>
        <dsp:cNvSpPr/>
      </dsp:nvSpPr>
      <dsp:spPr>
        <a:xfrm>
          <a:off x="9894171" y="538389"/>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Behavior Change</a:t>
          </a:r>
        </a:p>
      </dsp:txBody>
      <dsp:txXfrm>
        <a:off x="9894171" y="538389"/>
        <a:ext cx="1587270" cy="13913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FAE6D-09BC-40BE-A1C0-FA8C89A912F9}">
      <dsp:nvSpPr>
        <dsp:cNvPr id="0" name=""/>
        <dsp:cNvSpPr/>
      </dsp:nvSpPr>
      <dsp:spPr>
        <a:xfrm rot="5400000">
          <a:off x="354898" y="2417226"/>
          <a:ext cx="1056596" cy="1758152"/>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797AB-26E2-4AF2-9658-A1EF96E18CB7}">
      <dsp:nvSpPr>
        <dsp:cNvPr id="0" name=""/>
        <dsp:cNvSpPr/>
      </dsp:nvSpPr>
      <dsp:spPr>
        <a:xfrm>
          <a:off x="178526" y="2942535"/>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Situational Assessment</a:t>
          </a:r>
        </a:p>
      </dsp:txBody>
      <dsp:txXfrm>
        <a:off x="178526" y="2942535"/>
        <a:ext cx="1587270" cy="1391335"/>
      </dsp:txXfrm>
    </dsp:sp>
    <dsp:sp modelId="{F078066D-226E-412B-9AE4-3636BDE6EA5A}">
      <dsp:nvSpPr>
        <dsp:cNvPr id="0" name=""/>
        <dsp:cNvSpPr/>
      </dsp:nvSpPr>
      <dsp:spPr>
        <a:xfrm>
          <a:off x="1466311" y="2287789"/>
          <a:ext cx="299484" cy="299484"/>
        </a:xfrm>
        <a:prstGeom prst="triangle">
          <a:avLst>
            <a:gd name="adj" fmla="val 100000"/>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5E340-0218-426D-B70C-EEB80816A5AE}">
      <dsp:nvSpPr>
        <dsp:cNvPr id="0" name=""/>
        <dsp:cNvSpPr/>
      </dsp:nvSpPr>
      <dsp:spPr>
        <a:xfrm rot="5400000">
          <a:off x="2298027" y="1936397"/>
          <a:ext cx="1056596" cy="1758152"/>
        </a:xfrm>
        <a:prstGeom prst="corner">
          <a:avLst>
            <a:gd name="adj1" fmla="val 16120"/>
            <a:gd name="adj2" fmla="val 1611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7555B-8AA5-46A7-A209-5661C040EDD6}">
      <dsp:nvSpPr>
        <dsp:cNvPr id="0" name=""/>
        <dsp:cNvSpPr/>
      </dsp:nvSpPr>
      <dsp:spPr>
        <a:xfrm>
          <a:off x="2121655" y="2461706"/>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Active Listening</a:t>
          </a:r>
        </a:p>
      </dsp:txBody>
      <dsp:txXfrm>
        <a:off x="2121655" y="2461706"/>
        <a:ext cx="1587270" cy="1391335"/>
      </dsp:txXfrm>
    </dsp:sp>
    <dsp:sp modelId="{51617411-9739-4DB5-B2FA-978BF40C23D2}">
      <dsp:nvSpPr>
        <dsp:cNvPr id="0" name=""/>
        <dsp:cNvSpPr/>
      </dsp:nvSpPr>
      <dsp:spPr>
        <a:xfrm>
          <a:off x="3409440" y="1806960"/>
          <a:ext cx="299484" cy="299484"/>
        </a:xfrm>
        <a:prstGeom prst="triangle">
          <a:avLst>
            <a:gd name="adj" fmla="val 100000"/>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57E40-FF7C-4AE7-9EFE-F83BDEF4EBD1}">
      <dsp:nvSpPr>
        <dsp:cNvPr id="0" name=""/>
        <dsp:cNvSpPr/>
      </dsp:nvSpPr>
      <dsp:spPr>
        <a:xfrm rot="5400000">
          <a:off x="4241156" y="1455568"/>
          <a:ext cx="1056596" cy="1758152"/>
        </a:xfrm>
        <a:prstGeom prst="corner">
          <a:avLst>
            <a:gd name="adj1" fmla="val 16120"/>
            <a:gd name="adj2" fmla="val 1611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D7391-A756-48B4-A2BB-6DBAD4724625}">
      <dsp:nvSpPr>
        <dsp:cNvPr id="0" name=""/>
        <dsp:cNvSpPr/>
      </dsp:nvSpPr>
      <dsp:spPr>
        <a:xfrm>
          <a:off x="4064784" y="1980877"/>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Empathy</a:t>
          </a:r>
        </a:p>
      </dsp:txBody>
      <dsp:txXfrm>
        <a:off x="4064784" y="1980877"/>
        <a:ext cx="1587270" cy="1391335"/>
      </dsp:txXfrm>
    </dsp:sp>
    <dsp:sp modelId="{909F8A83-882D-4C64-9BA7-E19D83498DA7}">
      <dsp:nvSpPr>
        <dsp:cNvPr id="0" name=""/>
        <dsp:cNvSpPr/>
      </dsp:nvSpPr>
      <dsp:spPr>
        <a:xfrm>
          <a:off x="5352569" y="1326131"/>
          <a:ext cx="299484" cy="299484"/>
        </a:xfrm>
        <a:prstGeom prst="triangle">
          <a:avLst>
            <a:gd name="adj" fmla="val 10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2B138-A1E5-45AC-85C0-B6D572C579F5}">
      <dsp:nvSpPr>
        <dsp:cNvPr id="0" name=""/>
        <dsp:cNvSpPr/>
      </dsp:nvSpPr>
      <dsp:spPr>
        <a:xfrm rot="5400000">
          <a:off x="6184285" y="974739"/>
          <a:ext cx="1056596" cy="1758152"/>
        </a:xfrm>
        <a:prstGeom prst="corner">
          <a:avLst>
            <a:gd name="adj1" fmla="val 16120"/>
            <a:gd name="adj2" fmla="val 1611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10A6D-C01F-4C2B-B0ED-AED65B9CCC89}">
      <dsp:nvSpPr>
        <dsp:cNvPr id="0" name=""/>
        <dsp:cNvSpPr/>
      </dsp:nvSpPr>
      <dsp:spPr>
        <a:xfrm>
          <a:off x="6007913" y="1500048"/>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Rapport</a:t>
          </a:r>
        </a:p>
      </dsp:txBody>
      <dsp:txXfrm>
        <a:off x="6007913" y="1500048"/>
        <a:ext cx="1587270" cy="1391335"/>
      </dsp:txXfrm>
    </dsp:sp>
    <dsp:sp modelId="{CCD4D292-FDDF-447B-BE9B-10C3869DE9A3}">
      <dsp:nvSpPr>
        <dsp:cNvPr id="0" name=""/>
        <dsp:cNvSpPr/>
      </dsp:nvSpPr>
      <dsp:spPr>
        <a:xfrm>
          <a:off x="7295698" y="845301"/>
          <a:ext cx="299484" cy="299484"/>
        </a:xfrm>
        <a:prstGeom prst="triangle">
          <a:avLst>
            <a:gd name="adj" fmla="val 100000"/>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9D05E-3F75-439E-81CF-5A1DBD84805A}">
      <dsp:nvSpPr>
        <dsp:cNvPr id="0" name=""/>
        <dsp:cNvSpPr/>
      </dsp:nvSpPr>
      <dsp:spPr>
        <a:xfrm rot="5400000">
          <a:off x="8127414" y="493909"/>
          <a:ext cx="1056596" cy="1758152"/>
        </a:xfrm>
        <a:prstGeom prst="corner">
          <a:avLst>
            <a:gd name="adj1" fmla="val 16120"/>
            <a:gd name="adj2" fmla="val 1611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6F074-7ACB-441D-ACA5-B8AC993A06C1}">
      <dsp:nvSpPr>
        <dsp:cNvPr id="0" name=""/>
        <dsp:cNvSpPr/>
      </dsp:nvSpPr>
      <dsp:spPr>
        <a:xfrm>
          <a:off x="7951042" y="1019218"/>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Influence</a:t>
          </a:r>
        </a:p>
      </dsp:txBody>
      <dsp:txXfrm>
        <a:off x="7951042" y="1019218"/>
        <a:ext cx="1587270" cy="1391335"/>
      </dsp:txXfrm>
    </dsp:sp>
    <dsp:sp modelId="{A486D359-A27A-48DA-86E9-05B43AFA6A8B}">
      <dsp:nvSpPr>
        <dsp:cNvPr id="0" name=""/>
        <dsp:cNvSpPr/>
      </dsp:nvSpPr>
      <dsp:spPr>
        <a:xfrm>
          <a:off x="9238827" y="364472"/>
          <a:ext cx="299484" cy="299484"/>
        </a:xfrm>
        <a:prstGeom prst="triangle">
          <a:avLst>
            <a:gd name="adj" fmla="val 100000"/>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1CB86-A3B2-408A-8559-9A424DF01E0C}">
      <dsp:nvSpPr>
        <dsp:cNvPr id="0" name=""/>
        <dsp:cNvSpPr/>
      </dsp:nvSpPr>
      <dsp:spPr>
        <a:xfrm rot="5400000">
          <a:off x="10070543" y="13080"/>
          <a:ext cx="1056596" cy="1758152"/>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DBE9E-FBE8-4E6E-99C3-C76C861BB197}">
      <dsp:nvSpPr>
        <dsp:cNvPr id="0" name=""/>
        <dsp:cNvSpPr/>
      </dsp:nvSpPr>
      <dsp:spPr>
        <a:xfrm>
          <a:off x="9894171" y="538389"/>
          <a:ext cx="1587270" cy="139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Behavior Change</a:t>
          </a:r>
        </a:p>
      </dsp:txBody>
      <dsp:txXfrm>
        <a:off x="9894171" y="538389"/>
        <a:ext cx="1587270" cy="13913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11/23/2022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1F4C0B-5B7A-498E-8229-927B3E27716A}" type="slidenum">
              <a:rPr lang="en-US" smtClean="0"/>
              <a:t>1</a:t>
            </a:fld>
            <a:endParaRPr lang="en-US"/>
          </a:p>
        </p:txBody>
      </p:sp>
    </p:spTree>
    <p:extLst>
      <p:ext uri="{BB962C8B-B14F-4D97-AF65-F5344CB8AC3E}">
        <p14:creationId xmlns:p14="http://schemas.microsoft.com/office/powerpoint/2010/main" val="151162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31</a:t>
            </a:fld>
            <a:endParaRPr lang="en-US"/>
          </a:p>
        </p:txBody>
      </p:sp>
    </p:spTree>
    <p:extLst>
      <p:ext uri="{BB962C8B-B14F-4D97-AF65-F5344CB8AC3E}">
        <p14:creationId xmlns:p14="http://schemas.microsoft.com/office/powerpoint/2010/main" val="293907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32</a:t>
            </a:fld>
            <a:endParaRPr lang="en-US"/>
          </a:p>
        </p:txBody>
      </p:sp>
    </p:spTree>
    <p:extLst>
      <p:ext uri="{BB962C8B-B14F-4D97-AF65-F5344CB8AC3E}">
        <p14:creationId xmlns:p14="http://schemas.microsoft.com/office/powerpoint/2010/main" val="2832631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35</a:t>
            </a:fld>
            <a:endParaRPr lang="en-US"/>
          </a:p>
        </p:txBody>
      </p:sp>
    </p:spTree>
    <p:extLst>
      <p:ext uri="{BB962C8B-B14F-4D97-AF65-F5344CB8AC3E}">
        <p14:creationId xmlns:p14="http://schemas.microsoft.com/office/powerpoint/2010/main" val="411061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36</a:t>
            </a:fld>
            <a:endParaRPr lang="en-US"/>
          </a:p>
        </p:txBody>
      </p:sp>
    </p:spTree>
    <p:extLst>
      <p:ext uri="{BB962C8B-B14F-4D97-AF65-F5344CB8AC3E}">
        <p14:creationId xmlns:p14="http://schemas.microsoft.com/office/powerpoint/2010/main" val="3591504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37</a:t>
            </a:fld>
            <a:endParaRPr lang="en-US"/>
          </a:p>
        </p:txBody>
      </p:sp>
    </p:spTree>
    <p:extLst>
      <p:ext uri="{BB962C8B-B14F-4D97-AF65-F5344CB8AC3E}">
        <p14:creationId xmlns:p14="http://schemas.microsoft.com/office/powerpoint/2010/main" val="327202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10</a:t>
            </a:fld>
            <a:endParaRPr lang="en-US"/>
          </a:p>
        </p:txBody>
      </p:sp>
    </p:spTree>
    <p:extLst>
      <p:ext uri="{BB962C8B-B14F-4D97-AF65-F5344CB8AC3E}">
        <p14:creationId xmlns:p14="http://schemas.microsoft.com/office/powerpoint/2010/main" val="79797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15</a:t>
            </a:fld>
            <a:endParaRPr lang="en-US"/>
          </a:p>
        </p:txBody>
      </p:sp>
    </p:spTree>
    <p:extLst>
      <p:ext uri="{BB962C8B-B14F-4D97-AF65-F5344CB8AC3E}">
        <p14:creationId xmlns:p14="http://schemas.microsoft.com/office/powerpoint/2010/main" val="122215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20</a:t>
            </a:fld>
            <a:endParaRPr lang="en-US"/>
          </a:p>
        </p:txBody>
      </p:sp>
    </p:spTree>
    <p:extLst>
      <p:ext uri="{BB962C8B-B14F-4D97-AF65-F5344CB8AC3E}">
        <p14:creationId xmlns:p14="http://schemas.microsoft.com/office/powerpoint/2010/main" val="368941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23</a:t>
            </a:fld>
            <a:endParaRPr lang="en-US"/>
          </a:p>
        </p:txBody>
      </p:sp>
    </p:spTree>
    <p:extLst>
      <p:ext uri="{BB962C8B-B14F-4D97-AF65-F5344CB8AC3E}">
        <p14:creationId xmlns:p14="http://schemas.microsoft.com/office/powerpoint/2010/main" val="321261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25</a:t>
            </a:fld>
            <a:endParaRPr lang="en-US"/>
          </a:p>
        </p:txBody>
      </p:sp>
    </p:spTree>
    <p:extLst>
      <p:ext uri="{BB962C8B-B14F-4D97-AF65-F5344CB8AC3E}">
        <p14:creationId xmlns:p14="http://schemas.microsoft.com/office/powerpoint/2010/main" val="46569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26</a:t>
            </a:fld>
            <a:endParaRPr lang="en-US"/>
          </a:p>
        </p:txBody>
      </p:sp>
    </p:spTree>
    <p:extLst>
      <p:ext uri="{BB962C8B-B14F-4D97-AF65-F5344CB8AC3E}">
        <p14:creationId xmlns:p14="http://schemas.microsoft.com/office/powerpoint/2010/main" val="331228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https://www.youtube.com/watch?v=1Evwgu369Jw&amp;ab_channel=RSA</a:t>
            </a:r>
          </a:p>
        </p:txBody>
      </p:sp>
      <p:sp>
        <p:nvSpPr>
          <p:cNvPr id="4" name="Slide Number Placeholder 3"/>
          <p:cNvSpPr>
            <a:spLocks noGrp="1"/>
          </p:cNvSpPr>
          <p:nvPr>
            <p:ph type="sldNum" sz="quarter" idx="5"/>
          </p:nvPr>
        </p:nvSpPr>
        <p:spPr/>
        <p:txBody>
          <a:bodyPr/>
          <a:lstStyle/>
          <a:p>
            <a:fld id="{861F4C0B-5B7A-498E-8229-927B3E27716A}" type="slidenum">
              <a:rPr lang="en-US" smtClean="0"/>
              <a:t>28</a:t>
            </a:fld>
            <a:endParaRPr lang="en-US"/>
          </a:p>
        </p:txBody>
      </p:sp>
    </p:spTree>
    <p:extLst>
      <p:ext uri="{BB962C8B-B14F-4D97-AF65-F5344CB8AC3E}">
        <p14:creationId xmlns:p14="http://schemas.microsoft.com/office/powerpoint/2010/main" val="152463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30</a:t>
            </a:fld>
            <a:endParaRPr lang="en-US"/>
          </a:p>
        </p:txBody>
      </p:sp>
    </p:spTree>
    <p:extLst>
      <p:ext uri="{BB962C8B-B14F-4D97-AF65-F5344CB8AC3E}">
        <p14:creationId xmlns:p14="http://schemas.microsoft.com/office/powerpoint/2010/main" val="742295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11/23/2022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vert="horz" lIns="91440" tIns="45720" rIns="91440" bIns="45720" rtlCol="0" anchor="ctr">
            <a:noAutofit/>
          </a:bodyPr>
          <a:lstStyle>
            <a:lvl1pPr>
              <a:defRPr lang="en-US" sz="4000" b="1" dirty="0">
                <a:solidFill>
                  <a:srgbClr val="FFFFFF"/>
                </a:solidFill>
                <a:latin typeface="Calibri" panose="020F0502020204030204"/>
              </a:defRPr>
            </a:lvl1pPr>
          </a:lstStyle>
          <a:p>
            <a:pPr marL="0" lvl="0"/>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5" y="1687898"/>
            <a:ext cx="5193124" cy="694817"/>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vert="horz" lIns="91440" tIns="45720" rIns="91440" bIns="45720" rtlCol="0" anchor="ctr">
            <a:noAutofit/>
          </a:bodyPr>
          <a:lstStyle>
            <a:lvl1pPr>
              <a:defRPr lang="en-US" sz="4000" b="1" dirty="0">
                <a:solidFill>
                  <a:srgbClr val="FFFFFF"/>
                </a:solidFill>
                <a:latin typeface="Calibri" panose="020F0502020204030204"/>
              </a:defRPr>
            </a:lvl1pPr>
          </a:lstStyle>
          <a:p>
            <a:pPr marL="0" lvl="0"/>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A5B4AEE9-636C-8164-F629-B1364D321B80}"/>
              </a:ext>
            </a:extLst>
          </p:cNvPr>
          <p:cNvSpPr>
            <a:spLocks noGrp="1"/>
          </p:cNvSpPr>
          <p:nvPr>
            <p:ph idx="10"/>
          </p:nvPr>
        </p:nvSpPr>
        <p:spPr>
          <a:xfrm>
            <a:off x="592215" y="2400431"/>
            <a:ext cx="5193124" cy="694817"/>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77B4E757-43F2-19A7-B909-23D60BB5FB46}"/>
              </a:ext>
            </a:extLst>
          </p:cNvPr>
          <p:cNvSpPr>
            <a:spLocks noGrp="1"/>
          </p:cNvSpPr>
          <p:nvPr>
            <p:ph idx="11"/>
          </p:nvPr>
        </p:nvSpPr>
        <p:spPr>
          <a:xfrm>
            <a:off x="592215" y="3113451"/>
            <a:ext cx="5193124" cy="694817"/>
          </a:xfrm>
        </p:spPr>
        <p:txBody>
          <a:bodyPr anchor="t">
            <a:normAutofit/>
          </a:bodyPr>
          <a:lstStyle>
            <a:lvl1pPr algn="l">
              <a:defRPr i="0">
                <a:solidFill>
                  <a:srgbClr val="103255"/>
                </a:solidFill>
              </a:defRPr>
            </a:lvl1pPr>
          </a:lstStyle>
          <a:p>
            <a:pPr marL="0" indent="0">
              <a:buNone/>
            </a:pPr>
            <a:endParaRPr lang="en-US" dirty="0"/>
          </a:p>
        </p:txBody>
      </p:sp>
      <p:sp>
        <p:nvSpPr>
          <p:cNvPr id="4" name="Content Placeholder 2">
            <a:extLst>
              <a:ext uri="{FF2B5EF4-FFF2-40B4-BE49-F238E27FC236}">
                <a16:creationId xmlns:a16="http://schemas.microsoft.com/office/drawing/2014/main" id="{5D79F082-DE1C-D88E-18A0-8C230D989C42}"/>
              </a:ext>
            </a:extLst>
          </p:cNvPr>
          <p:cNvSpPr>
            <a:spLocks noGrp="1"/>
          </p:cNvSpPr>
          <p:nvPr>
            <p:ph idx="12"/>
          </p:nvPr>
        </p:nvSpPr>
        <p:spPr>
          <a:xfrm>
            <a:off x="592215" y="3827670"/>
            <a:ext cx="5193124" cy="694817"/>
          </a:xfrm>
        </p:spPr>
        <p:txBody>
          <a:bodyPr anchor="t">
            <a:normAutofit/>
          </a:bodyPr>
          <a:lstStyle>
            <a:lvl1pPr algn="l">
              <a:defRPr i="0">
                <a:solidFill>
                  <a:srgbClr val="103255"/>
                </a:solidFill>
              </a:defRPr>
            </a:lvl1pPr>
          </a:lstStyle>
          <a:p>
            <a:pPr marL="0" indent="0">
              <a:buNone/>
            </a:pPr>
            <a:endParaRPr lang="en-US" dirty="0"/>
          </a:p>
        </p:txBody>
      </p:sp>
      <p:sp>
        <p:nvSpPr>
          <p:cNvPr id="5" name="Content Placeholder 2">
            <a:extLst>
              <a:ext uri="{FF2B5EF4-FFF2-40B4-BE49-F238E27FC236}">
                <a16:creationId xmlns:a16="http://schemas.microsoft.com/office/drawing/2014/main" id="{498412A2-4A05-0C5F-523E-1A8DA872C55D}"/>
              </a:ext>
            </a:extLst>
          </p:cNvPr>
          <p:cNvSpPr>
            <a:spLocks noGrp="1"/>
          </p:cNvSpPr>
          <p:nvPr>
            <p:ph idx="13"/>
          </p:nvPr>
        </p:nvSpPr>
        <p:spPr>
          <a:xfrm>
            <a:off x="592215" y="4543312"/>
            <a:ext cx="5193124" cy="694817"/>
          </a:xfrm>
        </p:spPr>
        <p:txBody>
          <a:bodyPr anchor="t">
            <a:normAutofit/>
          </a:bodyPr>
          <a:lstStyle>
            <a:lvl1pPr algn="l">
              <a:defRPr i="0">
                <a:solidFill>
                  <a:srgbClr val="103255"/>
                </a:solidFill>
              </a:defRPr>
            </a:lvl1pPr>
          </a:lstStyle>
          <a:p>
            <a:pPr marL="0" indent="0">
              <a:buNone/>
            </a:pPr>
            <a:endParaRPr lang="en-US" dirty="0"/>
          </a:p>
        </p:txBody>
      </p:sp>
      <p:sp>
        <p:nvSpPr>
          <p:cNvPr id="6" name="Content Placeholder 2">
            <a:extLst>
              <a:ext uri="{FF2B5EF4-FFF2-40B4-BE49-F238E27FC236}">
                <a16:creationId xmlns:a16="http://schemas.microsoft.com/office/drawing/2014/main" id="{26491F5B-D13F-2D76-1EBC-5FA936202D45}"/>
              </a:ext>
            </a:extLst>
          </p:cNvPr>
          <p:cNvSpPr>
            <a:spLocks noGrp="1"/>
          </p:cNvSpPr>
          <p:nvPr>
            <p:ph idx="14"/>
          </p:nvPr>
        </p:nvSpPr>
        <p:spPr>
          <a:xfrm>
            <a:off x="6406663" y="1687898"/>
            <a:ext cx="5193124" cy="694817"/>
          </a:xfrm>
        </p:spPr>
        <p:txBody>
          <a:bodyPr anchor="t">
            <a:normAutofit/>
          </a:bodyPr>
          <a:lstStyle>
            <a:lvl1pPr algn="l">
              <a:defRPr i="0">
                <a:solidFill>
                  <a:srgbClr val="103255"/>
                </a:solidFill>
              </a:defRPr>
            </a:lvl1pPr>
          </a:lstStyle>
          <a:p>
            <a:pPr marL="0" indent="0">
              <a:buNone/>
            </a:pPr>
            <a:endParaRPr lang="en-US" dirty="0"/>
          </a:p>
        </p:txBody>
      </p:sp>
      <p:sp>
        <p:nvSpPr>
          <p:cNvPr id="7" name="Content Placeholder 2">
            <a:extLst>
              <a:ext uri="{FF2B5EF4-FFF2-40B4-BE49-F238E27FC236}">
                <a16:creationId xmlns:a16="http://schemas.microsoft.com/office/drawing/2014/main" id="{99F74687-EDEC-B647-2F06-607D9A4A8460}"/>
              </a:ext>
            </a:extLst>
          </p:cNvPr>
          <p:cNvSpPr>
            <a:spLocks noGrp="1"/>
          </p:cNvSpPr>
          <p:nvPr>
            <p:ph idx="15"/>
          </p:nvPr>
        </p:nvSpPr>
        <p:spPr>
          <a:xfrm>
            <a:off x="6406663" y="2400431"/>
            <a:ext cx="5193124" cy="694817"/>
          </a:xfrm>
        </p:spPr>
        <p:txBody>
          <a:bodyPr anchor="t">
            <a:normAutofit/>
          </a:bodyPr>
          <a:lstStyle>
            <a:lvl1pPr algn="l">
              <a:defRPr i="0">
                <a:solidFill>
                  <a:srgbClr val="103255"/>
                </a:solidFill>
              </a:defRPr>
            </a:lvl1pPr>
          </a:lstStyle>
          <a:p>
            <a:pPr marL="0" indent="0">
              <a:buNone/>
            </a:pPr>
            <a:endParaRPr lang="en-US" dirty="0"/>
          </a:p>
        </p:txBody>
      </p:sp>
      <p:sp>
        <p:nvSpPr>
          <p:cNvPr id="12" name="Content Placeholder 2">
            <a:extLst>
              <a:ext uri="{FF2B5EF4-FFF2-40B4-BE49-F238E27FC236}">
                <a16:creationId xmlns:a16="http://schemas.microsoft.com/office/drawing/2014/main" id="{A309C830-F425-F015-9530-C9B8EF0F3A8D}"/>
              </a:ext>
            </a:extLst>
          </p:cNvPr>
          <p:cNvSpPr>
            <a:spLocks noGrp="1"/>
          </p:cNvSpPr>
          <p:nvPr>
            <p:ph idx="16"/>
          </p:nvPr>
        </p:nvSpPr>
        <p:spPr>
          <a:xfrm>
            <a:off x="6406663" y="3113451"/>
            <a:ext cx="5193124" cy="694817"/>
          </a:xfrm>
        </p:spPr>
        <p:txBody>
          <a:bodyPr anchor="t">
            <a:normAutofit/>
          </a:bodyPr>
          <a:lstStyle>
            <a:lvl1pPr algn="l">
              <a:defRPr i="0">
                <a:solidFill>
                  <a:srgbClr val="103255"/>
                </a:solidFill>
              </a:defRPr>
            </a:lvl1pPr>
          </a:lstStyle>
          <a:p>
            <a:pPr marL="0" indent="0">
              <a:buNone/>
            </a:pPr>
            <a:endParaRPr lang="en-US" dirty="0"/>
          </a:p>
        </p:txBody>
      </p:sp>
      <p:sp>
        <p:nvSpPr>
          <p:cNvPr id="14" name="Content Placeholder 2">
            <a:extLst>
              <a:ext uri="{FF2B5EF4-FFF2-40B4-BE49-F238E27FC236}">
                <a16:creationId xmlns:a16="http://schemas.microsoft.com/office/drawing/2014/main" id="{C31952CC-8B6F-A1EE-DAF2-D8B273023B92}"/>
              </a:ext>
            </a:extLst>
          </p:cNvPr>
          <p:cNvSpPr>
            <a:spLocks noGrp="1"/>
          </p:cNvSpPr>
          <p:nvPr>
            <p:ph idx="17"/>
          </p:nvPr>
        </p:nvSpPr>
        <p:spPr>
          <a:xfrm>
            <a:off x="6406663" y="3827670"/>
            <a:ext cx="5193124" cy="694817"/>
          </a:xfrm>
        </p:spPr>
        <p:txBody>
          <a:bodyPr anchor="t">
            <a:normAutofit/>
          </a:bodyPr>
          <a:lstStyle>
            <a:lvl1pPr algn="l">
              <a:defRPr i="0">
                <a:solidFill>
                  <a:srgbClr val="103255"/>
                </a:solidFill>
              </a:defRPr>
            </a:lvl1pPr>
          </a:lstStyle>
          <a:p>
            <a:pPr marL="0" indent="0">
              <a:buNone/>
            </a:pPr>
            <a:endParaRPr lang="en-US" dirty="0"/>
          </a:p>
        </p:txBody>
      </p:sp>
      <p:sp>
        <p:nvSpPr>
          <p:cNvPr id="15" name="Content Placeholder 2">
            <a:extLst>
              <a:ext uri="{FF2B5EF4-FFF2-40B4-BE49-F238E27FC236}">
                <a16:creationId xmlns:a16="http://schemas.microsoft.com/office/drawing/2014/main" id="{2A94D1CD-22A7-9A9F-E151-BF4433CA695F}"/>
              </a:ext>
            </a:extLst>
          </p:cNvPr>
          <p:cNvSpPr>
            <a:spLocks noGrp="1"/>
          </p:cNvSpPr>
          <p:nvPr>
            <p:ph idx="18"/>
          </p:nvPr>
        </p:nvSpPr>
        <p:spPr>
          <a:xfrm>
            <a:off x="6406663" y="4543312"/>
            <a:ext cx="5193124" cy="694817"/>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200180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11/23/2022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163644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11/23/2022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4" r:id="rId4"/>
    <p:sldLayoutId id="2147483651" r:id="rId5"/>
    <p:sldLayoutId id="2147483652" r:id="rId6"/>
    <p:sldLayoutId id="2147483655" r:id="rId7"/>
    <p:sldLayoutId id="2147483653" r:id="rId8"/>
    <p:sldLayoutId id="2147483656"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1Evwgu369Jw&amp;ab_channel=RS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6861" y="492097"/>
            <a:ext cx="10083518"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mn-lt"/>
                <a:ea typeface="+mn-ea"/>
                <a:cs typeface="+mn-cs"/>
              </a:rPr>
              <a:t>Scenario-Based Skills Training – De-escalation Communication Skills</a:t>
            </a: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058984"/>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The Bureau of Justice Assistance, U.S. Department of Justice logo">
            <a:extLst>
              <a:ext uri="{FF2B5EF4-FFF2-40B4-BE49-F238E27FC236}">
                <a16:creationId xmlns:a16="http://schemas.microsoft.com/office/drawing/2014/main" id="{3D792B7A-5E05-463F-AE8C-68B4BE688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4ACB682-4C8F-5945-F821-9919EABA2B5D}"/>
              </a:ext>
            </a:extLst>
          </p:cNvPr>
          <p:cNvSpPr>
            <a:spLocks noGrp="1"/>
          </p:cNvSpPr>
          <p:nvPr>
            <p:ph type="title"/>
          </p:nvPr>
        </p:nvSpPr>
        <p:spPr>
          <a:xfrm>
            <a:off x="297180" y="347935"/>
            <a:ext cx="10904220" cy="611419"/>
          </a:xfrm>
        </p:spPr>
        <p:txBody>
          <a:bodyPr>
            <a:noAutofit/>
          </a:bodyPr>
          <a:lstStyle/>
          <a:p>
            <a:r>
              <a:rPr lang="en-US" sz="4000" b="1" dirty="0">
                <a:solidFill>
                  <a:schemeClr val="bg1"/>
                </a:solidFill>
                <a:latin typeface="+mn-lt"/>
              </a:rPr>
              <a:t>Officer’s Role in Influencing Behavioral Change: </a:t>
            </a:r>
            <a:r>
              <a:rPr lang="en-US" sz="4000" b="1" i="1" dirty="0">
                <a:solidFill>
                  <a:schemeClr val="bg1"/>
                </a:solidFill>
                <a:latin typeface="+mn-lt"/>
              </a:rPr>
              <a:t>ACTIVE LISTENING</a:t>
            </a:r>
            <a:endParaRPr lang="en-US" sz="4000" b="1" dirty="0">
              <a:solidFill>
                <a:schemeClr val="bg1"/>
              </a:solidFill>
              <a:latin typeface="+mn-lt"/>
            </a:endParaRPr>
          </a:p>
        </p:txBody>
      </p:sp>
      <p:graphicFrame>
        <p:nvGraphicFramePr>
          <p:cNvPr id="4" name="Content Placeholder 3">
            <a:extLst>
              <a:ext uri="{FF2B5EF4-FFF2-40B4-BE49-F238E27FC236}">
                <a16:creationId xmlns:a16="http://schemas.microsoft.com/office/drawing/2014/main" id="{0C6268BD-07E9-5C8D-9961-8FBB6A1DE59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25810691"/>
              </p:ext>
            </p:extLst>
          </p:nvPr>
        </p:nvGraphicFramePr>
        <p:xfrm>
          <a:off x="353219" y="1675175"/>
          <a:ext cx="11485562" cy="4697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descr="Behavioral Change Stairway. A diagram of steps climbing upwards. Active listening highlighted.">
            <a:extLst>
              <a:ext uri="{FF2B5EF4-FFF2-40B4-BE49-F238E27FC236}">
                <a16:creationId xmlns:a16="http://schemas.microsoft.com/office/drawing/2014/main" id="{262A1B61-8DCE-038D-ACBB-A7BBBFDA6034}"/>
              </a:ext>
            </a:extLst>
          </p:cNvPr>
          <p:cNvGrpSpPr/>
          <p:nvPr/>
        </p:nvGrpSpPr>
        <p:grpSpPr>
          <a:xfrm>
            <a:off x="20045" y="1888238"/>
            <a:ext cx="6853787" cy="3655312"/>
            <a:chOff x="20045" y="1888238"/>
            <a:chExt cx="6853787" cy="3655312"/>
          </a:xfrm>
        </p:grpSpPr>
        <p:sp>
          <p:nvSpPr>
            <p:cNvPr id="6" name="TextBox 5">
              <a:extLst>
                <a:ext uri="{FF2B5EF4-FFF2-40B4-BE49-F238E27FC236}">
                  <a16:creationId xmlns:a16="http://schemas.microsoft.com/office/drawing/2014/main" id="{718C6077-B837-FB36-128C-5EE049E485CF}"/>
                </a:ext>
              </a:extLst>
            </p:cNvPr>
            <p:cNvSpPr txBox="1"/>
            <p:nvPr/>
          </p:nvSpPr>
          <p:spPr>
            <a:xfrm rot="20972784">
              <a:off x="20045" y="1888238"/>
              <a:ext cx="5356466" cy="710964"/>
            </a:xfrm>
            <a:prstGeom prst="rect">
              <a:avLst/>
            </a:prstGeom>
            <a:noFill/>
          </p:spPr>
          <p:txBody>
            <a:bodyPr wrap="none" rtlCol="0">
              <a:spAutoFit/>
            </a:bodyPr>
            <a:lstStyle/>
            <a:p>
              <a:r>
                <a:rPr lang="en-US" sz="3600" dirty="0">
                  <a:solidFill>
                    <a:srgbClr val="103255"/>
                  </a:solidFill>
                </a:rPr>
                <a:t>Behavioral Change Stairway</a:t>
              </a:r>
            </a:p>
          </p:txBody>
        </p:sp>
        <p:sp>
          <p:nvSpPr>
            <p:cNvPr id="7" name="Arrow: Up 6" descr="Arrow pointing upwards">
              <a:extLst>
                <a:ext uri="{FF2B5EF4-FFF2-40B4-BE49-F238E27FC236}">
                  <a16:creationId xmlns:a16="http://schemas.microsoft.com/office/drawing/2014/main" id="{727CEC80-966D-F08F-2621-0F4EA8B820DD}"/>
                </a:ext>
              </a:extLst>
            </p:cNvPr>
            <p:cNvSpPr/>
            <p:nvPr/>
          </p:nvSpPr>
          <p:spPr>
            <a:xfrm rot="4669587">
              <a:off x="3410950" y="-612193"/>
              <a:ext cx="366561" cy="6559202"/>
            </a:xfrm>
            <a:prstGeom prst="upArrow">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descr="Dashed box surrounding active listening">
              <a:extLst>
                <a:ext uri="{FF2B5EF4-FFF2-40B4-BE49-F238E27FC236}">
                  <a16:creationId xmlns:a16="http://schemas.microsoft.com/office/drawing/2014/main" id="{1B65B392-FB89-7211-811A-6F89E0B84E84}"/>
                </a:ext>
              </a:extLst>
            </p:cNvPr>
            <p:cNvSpPr/>
            <p:nvPr/>
          </p:nvSpPr>
          <p:spPr>
            <a:xfrm>
              <a:off x="2183130" y="3422797"/>
              <a:ext cx="2011680" cy="2120753"/>
            </a:xfrm>
            <a:prstGeom prst="rect">
              <a:avLst/>
            </a:prstGeom>
            <a:noFill/>
            <a:ln w="76200">
              <a:solidFill>
                <a:srgbClr val="0BAF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Police officer talking to a younger man who looks distraught">
            <a:extLst>
              <a:ext uri="{FF2B5EF4-FFF2-40B4-BE49-F238E27FC236}">
                <a16:creationId xmlns:a16="http://schemas.microsoft.com/office/drawing/2014/main" id="{26C7ACB2-1A3A-4D2E-1371-BFDD1ED01B4D}"/>
              </a:ext>
            </a:extLst>
          </p:cNvPr>
          <p:cNvPicPr>
            <a:picLocks noChangeAspect="1"/>
          </p:cNvPicPr>
          <p:nvPr/>
        </p:nvPicPr>
        <p:blipFill>
          <a:blip r:embed="rId8"/>
          <a:stretch>
            <a:fillRect/>
          </a:stretch>
        </p:blipFill>
        <p:spPr>
          <a:xfrm>
            <a:off x="7905303" y="3759937"/>
            <a:ext cx="3933478" cy="29501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6739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7A311-A572-4FB6-892A-2AA33734DE8D}"/>
              </a:ext>
            </a:extLst>
          </p:cNvPr>
          <p:cNvSpPr>
            <a:spLocks noGrp="1"/>
          </p:cNvSpPr>
          <p:nvPr>
            <p:ph type="title"/>
          </p:nvPr>
        </p:nvSpPr>
        <p:spPr/>
        <p:txBody>
          <a:bodyPr>
            <a:noAutofit/>
          </a:bodyPr>
          <a:lstStyle/>
          <a:p>
            <a:r>
              <a:rPr lang="en-US" sz="4800" b="1" dirty="0">
                <a:solidFill>
                  <a:schemeClr val="bg1"/>
                </a:solidFill>
                <a:latin typeface="+mn-lt"/>
              </a:rPr>
              <a:t>Active Listening</a:t>
            </a:r>
          </a:p>
        </p:txBody>
      </p:sp>
      <p:sp>
        <p:nvSpPr>
          <p:cNvPr id="2" name="Content Placeholder 1">
            <a:extLst>
              <a:ext uri="{FF2B5EF4-FFF2-40B4-BE49-F238E27FC236}">
                <a16:creationId xmlns:a16="http://schemas.microsoft.com/office/drawing/2014/main" id="{A9B0DDBB-E6A5-4509-AE1F-B7FB9514A645}"/>
              </a:ext>
            </a:extLst>
          </p:cNvPr>
          <p:cNvSpPr>
            <a:spLocks noGrp="1"/>
          </p:cNvSpPr>
          <p:nvPr>
            <p:ph idx="1"/>
          </p:nvPr>
        </p:nvSpPr>
        <p:spPr>
          <a:xfrm>
            <a:off x="592214" y="1962217"/>
            <a:ext cx="9097070" cy="4304529"/>
          </a:xfrm>
        </p:spPr>
        <p:txBody>
          <a:bodyPr>
            <a:normAutofit/>
          </a:bodyPr>
          <a:lstStyle/>
          <a:p>
            <a:pPr marL="342900" indent="-342900">
              <a:spcAft>
                <a:spcPts val="1200"/>
              </a:spcAft>
            </a:pPr>
            <a:r>
              <a:rPr lang="en-US" sz="4400" dirty="0"/>
              <a:t>A skill that can be developed</a:t>
            </a:r>
          </a:p>
          <a:p>
            <a:pPr marL="342900" indent="-342900">
              <a:spcAft>
                <a:spcPts val="1200"/>
              </a:spcAft>
            </a:pPr>
            <a:r>
              <a:rPr lang="en-US" sz="4400" dirty="0"/>
              <a:t>Takes time and practice</a:t>
            </a:r>
          </a:p>
          <a:p>
            <a:pPr marL="342900" indent="-342900">
              <a:spcAft>
                <a:spcPts val="1200"/>
              </a:spcAft>
            </a:pPr>
            <a:r>
              <a:rPr lang="en-US" sz="4400" dirty="0"/>
              <a:t>Requires a focus on verbal and nonverbal messages</a:t>
            </a:r>
          </a:p>
          <a:p>
            <a:pPr marL="342900" indent="-342900">
              <a:spcAft>
                <a:spcPts val="1200"/>
              </a:spcAft>
            </a:pPr>
            <a:r>
              <a:rPr lang="en-US" sz="4400" dirty="0"/>
              <a:t>Is non-judgmental </a:t>
            </a:r>
          </a:p>
        </p:txBody>
      </p:sp>
    </p:spTree>
    <p:extLst>
      <p:ext uri="{BB962C8B-B14F-4D97-AF65-F5344CB8AC3E}">
        <p14:creationId xmlns:p14="http://schemas.microsoft.com/office/powerpoint/2010/main" val="237312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7A311-A572-4FB6-892A-2AA33734DE8D}"/>
              </a:ext>
            </a:extLst>
          </p:cNvPr>
          <p:cNvSpPr>
            <a:spLocks noGrp="1"/>
          </p:cNvSpPr>
          <p:nvPr>
            <p:ph type="title"/>
          </p:nvPr>
        </p:nvSpPr>
        <p:spPr/>
        <p:txBody>
          <a:bodyPr/>
          <a:lstStyle/>
          <a:p>
            <a:r>
              <a:rPr lang="en-US" sz="4400" dirty="0"/>
              <a:t>Active Listening</a:t>
            </a:r>
            <a:r>
              <a:rPr lang="en-US" sz="2000" dirty="0"/>
              <a:t> (continued)  </a:t>
            </a:r>
            <a:endParaRPr lang="en-US" sz="4400" dirty="0"/>
          </a:p>
        </p:txBody>
      </p:sp>
      <p:sp>
        <p:nvSpPr>
          <p:cNvPr id="5" name="Content Placeholder 4">
            <a:extLst>
              <a:ext uri="{FF2B5EF4-FFF2-40B4-BE49-F238E27FC236}">
                <a16:creationId xmlns:a16="http://schemas.microsoft.com/office/drawing/2014/main" id="{11518F5D-556C-B131-2436-D7E915389CC0}"/>
              </a:ext>
            </a:extLst>
          </p:cNvPr>
          <p:cNvSpPr>
            <a:spLocks noGrp="1"/>
          </p:cNvSpPr>
          <p:nvPr>
            <p:ph idx="1"/>
          </p:nvPr>
        </p:nvSpPr>
        <p:spPr>
          <a:xfrm>
            <a:off x="592214" y="1943698"/>
            <a:ext cx="11007571" cy="3734406"/>
          </a:xfrm>
        </p:spPr>
        <p:txBody>
          <a:bodyPr/>
          <a:lstStyle/>
          <a:p>
            <a:pPr marL="0" lvl="0" indent="0" algn="ctr">
              <a:lnSpc>
                <a:spcPct val="100000"/>
              </a:lnSpc>
              <a:spcBef>
                <a:spcPts val="0"/>
              </a:spcBef>
              <a:buNone/>
            </a:pPr>
            <a:r>
              <a:rPr lang="en-US" sz="5400" b="1" dirty="0">
                <a:ln w="12700">
                  <a:solidFill>
                    <a:srgbClr val="306E36"/>
                  </a:solidFill>
                  <a:prstDash val="solid"/>
                </a:ln>
                <a:solidFill>
                  <a:srgbClr val="306E36"/>
                </a:solidFill>
              </a:rPr>
              <a:t>The biggest communication problem: </a:t>
            </a:r>
          </a:p>
          <a:p>
            <a:pPr marL="0" lvl="0" indent="0" algn="ctr">
              <a:lnSpc>
                <a:spcPct val="100000"/>
              </a:lnSpc>
              <a:spcBef>
                <a:spcPts val="3000"/>
              </a:spcBef>
              <a:spcAft>
                <a:spcPts val="1200"/>
              </a:spcAft>
              <a:buNone/>
            </a:pPr>
            <a:r>
              <a:rPr lang="en-US" sz="5400" b="1" dirty="0">
                <a:ln w="12700">
                  <a:solidFill>
                    <a:srgbClr val="306E36"/>
                  </a:solidFill>
                  <a:prstDash val="solid"/>
                </a:ln>
                <a:solidFill>
                  <a:srgbClr val="306E36"/>
                </a:solidFill>
              </a:rPr>
              <a:t>We do not listen to understand. </a:t>
            </a:r>
          </a:p>
          <a:p>
            <a:pPr marL="0" lvl="0" indent="0" algn="ctr">
              <a:lnSpc>
                <a:spcPct val="100000"/>
              </a:lnSpc>
              <a:spcBef>
                <a:spcPts val="3000"/>
              </a:spcBef>
              <a:spcAft>
                <a:spcPts val="1200"/>
              </a:spcAft>
              <a:buNone/>
            </a:pPr>
            <a:r>
              <a:rPr lang="en-US" sz="5400" b="1" dirty="0">
                <a:ln w="12700">
                  <a:solidFill>
                    <a:srgbClr val="306E36"/>
                  </a:solidFill>
                  <a:prstDash val="solid"/>
                </a:ln>
                <a:solidFill>
                  <a:srgbClr val="306E36"/>
                </a:solidFill>
              </a:rPr>
              <a:t>We listen to reply.  </a:t>
            </a:r>
          </a:p>
        </p:txBody>
      </p:sp>
      <p:sp>
        <p:nvSpPr>
          <p:cNvPr id="4" name="Thought Bubble: Cloud 3">
            <a:extLst>
              <a:ext uri="{FF2B5EF4-FFF2-40B4-BE49-F238E27FC236}">
                <a16:creationId xmlns:a16="http://schemas.microsoft.com/office/drawing/2014/main" id="{DB96EC76-0E8C-2AF2-4ECA-27F091693D62}"/>
              </a:ext>
            </a:extLst>
          </p:cNvPr>
          <p:cNvSpPr/>
          <p:nvPr/>
        </p:nvSpPr>
        <p:spPr>
          <a:xfrm>
            <a:off x="159779" y="6163104"/>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9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8C4E0-EFDA-4D51-8E29-4BD5CD81B83A}"/>
              </a:ext>
            </a:extLst>
          </p:cNvPr>
          <p:cNvSpPr>
            <a:spLocks noGrp="1"/>
          </p:cNvSpPr>
          <p:nvPr>
            <p:ph type="title"/>
          </p:nvPr>
        </p:nvSpPr>
        <p:spPr/>
        <p:txBody>
          <a:bodyPr>
            <a:noAutofit/>
          </a:bodyPr>
          <a:lstStyle/>
          <a:p>
            <a:r>
              <a:rPr lang="en-US" sz="4800" b="1" dirty="0">
                <a:solidFill>
                  <a:schemeClr val="bg1"/>
                </a:solidFill>
                <a:latin typeface="+mn-lt"/>
              </a:rPr>
              <a:t>Effective Communication Rule</a:t>
            </a:r>
          </a:p>
        </p:txBody>
      </p:sp>
      <p:sp>
        <p:nvSpPr>
          <p:cNvPr id="2" name="Content Placeholder 1">
            <a:extLst>
              <a:ext uri="{FF2B5EF4-FFF2-40B4-BE49-F238E27FC236}">
                <a16:creationId xmlns:a16="http://schemas.microsoft.com/office/drawing/2014/main" id="{E7BB9AF9-F4B3-41F3-AB37-613E236A50D3}"/>
              </a:ext>
            </a:extLst>
          </p:cNvPr>
          <p:cNvSpPr>
            <a:spLocks noGrp="1"/>
          </p:cNvSpPr>
          <p:nvPr>
            <p:ph idx="1"/>
          </p:nvPr>
        </p:nvSpPr>
        <p:spPr>
          <a:xfrm>
            <a:off x="592214" y="1687898"/>
            <a:ext cx="6253319" cy="4918642"/>
          </a:xfrm>
        </p:spPr>
        <p:txBody>
          <a:bodyPr>
            <a:normAutofit fontScale="92500" lnSpcReduction="10000"/>
          </a:bodyPr>
          <a:lstStyle/>
          <a:p>
            <a:pPr marL="0" indent="0">
              <a:buNone/>
            </a:pPr>
            <a:r>
              <a:rPr lang="en-US" sz="3600" b="1" dirty="0"/>
              <a:t>Three</a:t>
            </a:r>
            <a:r>
              <a:rPr lang="en-US" sz="3600" dirty="0"/>
              <a:t> important elements in any face-to-face encounter:</a:t>
            </a:r>
          </a:p>
          <a:p>
            <a:pPr marL="971550" lvl="1" indent="-514350">
              <a:spcBef>
                <a:spcPts val="1800"/>
              </a:spcBef>
              <a:buAutoNum type="arabicPeriod"/>
            </a:pPr>
            <a:r>
              <a:rPr lang="en-US" sz="3600" b="1" dirty="0">
                <a:solidFill>
                  <a:srgbClr val="103255"/>
                </a:solidFill>
              </a:rPr>
              <a:t>Words</a:t>
            </a:r>
            <a:r>
              <a:rPr lang="en-US" sz="3600" dirty="0">
                <a:solidFill>
                  <a:srgbClr val="103255"/>
                </a:solidFill>
              </a:rPr>
              <a:t> Used (7%)</a:t>
            </a:r>
          </a:p>
          <a:p>
            <a:pPr marL="971550" lvl="1" indent="-514350">
              <a:spcBef>
                <a:spcPts val="1800"/>
              </a:spcBef>
              <a:buAutoNum type="arabicPeriod"/>
            </a:pPr>
            <a:r>
              <a:rPr lang="en-US" sz="3600" b="1" dirty="0">
                <a:solidFill>
                  <a:srgbClr val="103255"/>
                </a:solidFill>
              </a:rPr>
              <a:t>Tone</a:t>
            </a:r>
            <a:r>
              <a:rPr lang="en-US" sz="3600" dirty="0">
                <a:solidFill>
                  <a:srgbClr val="103255"/>
                </a:solidFill>
              </a:rPr>
              <a:t> of Voice (38%)</a:t>
            </a:r>
          </a:p>
          <a:p>
            <a:pPr marL="971550" lvl="1" indent="-514350">
              <a:spcBef>
                <a:spcPts val="1800"/>
              </a:spcBef>
              <a:buAutoNum type="arabicPeriod"/>
            </a:pPr>
            <a:r>
              <a:rPr lang="en-US" sz="3600" b="1" dirty="0">
                <a:solidFill>
                  <a:srgbClr val="103255"/>
                </a:solidFill>
              </a:rPr>
              <a:t>Body</a:t>
            </a:r>
            <a:r>
              <a:rPr lang="en-US" sz="3600" dirty="0">
                <a:solidFill>
                  <a:srgbClr val="103255"/>
                </a:solidFill>
              </a:rPr>
              <a:t> language (55%)</a:t>
            </a:r>
            <a:endParaRPr lang="en-US" sz="3600" dirty="0"/>
          </a:p>
          <a:p>
            <a:pPr marL="0" indent="0">
              <a:spcBef>
                <a:spcPts val="3600"/>
              </a:spcBef>
              <a:buNone/>
            </a:pPr>
            <a:r>
              <a:rPr lang="en-US" sz="3600" dirty="0"/>
              <a:t>There must be consistency across all three elements for effective communication</a:t>
            </a:r>
            <a:endParaRPr lang="en-US" dirty="0"/>
          </a:p>
        </p:txBody>
      </p:sp>
      <p:graphicFrame>
        <p:nvGraphicFramePr>
          <p:cNvPr id="6" name="Chart 5" descr="Pie chart noting percentage of elements present in a face-to-face encounter:&#10;7%: Words used&#10;38% Tone of voice&#10;55% Body language">
            <a:extLst>
              <a:ext uri="{FF2B5EF4-FFF2-40B4-BE49-F238E27FC236}">
                <a16:creationId xmlns:a16="http://schemas.microsoft.com/office/drawing/2014/main" id="{8E612A07-2E4F-4F1D-ADF2-53B7A9449A03}"/>
              </a:ext>
            </a:extLst>
          </p:cNvPr>
          <p:cNvGraphicFramePr/>
          <p:nvPr>
            <p:extLst>
              <p:ext uri="{D42A27DB-BD31-4B8C-83A1-F6EECF244321}">
                <p14:modId xmlns:p14="http://schemas.microsoft.com/office/powerpoint/2010/main" val="3807030785"/>
              </p:ext>
            </p:extLst>
          </p:nvPr>
        </p:nvGraphicFramePr>
        <p:xfrm>
          <a:off x="5749290" y="2179410"/>
          <a:ext cx="6253319" cy="39127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053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B29DB-1C1D-4541-A34E-62E3335DEE29}"/>
              </a:ext>
            </a:extLst>
          </p:cNvPr>
          <p:cNvSpPr>
            <a:spLocks noGrp="1"/>
          </p:cNvSpPr>
          <p:nvPr>
            <p:ph type="title"/>
          </p:nvPr>
        </p:nvSpPr>
        <p:spPr/>
        <p:txBody>
          <a:bodyPr>
            <a:noAutofit/>
          </a:bodyPr>
          <a:lstStyle/>
          <a:p>
            <a:r>
              <a:rPr lang="en-US" sz="4800" b="1" dirty="0">
                <a:solidFill>
                  <a:schemeClr val="bg1"/>
                </a:solidFill>
                <a:latin typeface="+mn-lt"/>
              </a:rPr>
              <a:t>Quick Class Roleplay</a:t>
            </a:r>
          </a:p>
        </p:txBody>
      </p:sp>
      <p:sp>
        <p:nvSpPr>
          <p:cNvPr id="5" name="Speech Bubble: Rectangle with Corners Rounded 4">
            <a:extLst>
              <a:ext uri="{FF2B5EF4-FFF2-40B4-BE49-F238E27FC236}">
                <a16:creationId xmlns:a16="http://schemas.microsoft.com/office/drawing/2014/main" id="{15B0D245-464A-4D0E-9EC7-26D98EA78B3F}"/>
              </a:ext>
              <a:ext uri="{C183D7F6-B498-43B3-948B-1728B52AA6E4}">
                <adec:decorative xmlns:adec="http://schemas.microsoft.com/office/drawing/2017/decorative" val="1"/>
              </a:ext>
            </a:extLst>
          </p:cNvPr>
          <p:cNvSpPr/>
          <p:nvPr/>
        </p:nvSpPr>
        <p:spPr>
          <a:xfrm>
            <a:off x="157208" y="2459115"/>
            <a:ext cx="3551068" cy="2938508"/>
          </a:xfrm>
          <a:prstGeom prst="wedgeRoundRectCallout">
            <a:avLst>
              <a:gd name="adj1" fmla="val 41917"/>
              <a:gd name="adj2" fmla="val 67334"/>
              <a:gd name="adj3" fmla="val 16667"/>
            </a:avLst>
          </a:prstGeom>
          <a:solidFill>
            <a:srgbClr val="306E36">
              <a:tint val="66000"/>
              <a:satMod val="160000"/>
            </a:srgbClr>
          </a:solidFill>
          <a:ln w="28575">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 name="Arrow: Pentagon 5">
            <a:extLst>
              <a:ext uri="{FF2B5EF4-FFF2-40B4-BE49-F238E27FC236}">
                <a16:creationId xmlns:a16="http://schemas.microsoft.com/office/drawing/2014/main" id="{F846A187-6000-4CFB-B051-68A593B142A0}"/>
              </a:ext>
              <a:ext uri="{C183D7F6-B498-43B3-948B-1728B52AA6E4}">
                <adec:decorative xmlns:adec="http://schemas.microsoft.com/office/drawing/2017/decorative" val="1"/>
              </a:ext>
            </a:extLst>
          </p:cNvPr>
          <p:cNvSpPr/>
          <p:nvPr/>
        </p:nvSpPr>
        <p:spPr>
          <a:xfrm>
            <a:off x="3888419" y="1600200"/>
            <a:ext cx="8303581" cy="4330194"/>
          </a:xfrm>
          <a:prstGeom prst="homePlate">
            <a:avLst>
              <a:gd name="adj" fmla="val 26574"/>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a:p>
        </p:txBody>
      </p:sp>
      <p:sp>
        <p:nvSpPr>
          <p:cNvPr id="2" name="Content Placeholder 1">
            <a:extLst>
              <a:ext uri="{FF2B5EF4-FFF2-40B4-BE49-F238E27FC236}">
                <a16:creationId xmlns:a16="http://schemas.microsoft.com/office/drawing/2014/main" id="{9EB5E246-7E05-45D8-DB25-1673FA2DFC03}"/>
              </a:ext>
            </a:extLst>
          </p:cNvPr>
          <p:cNvSpPr>
            <a:spLocks noGrp="1"/>
          </p:cNvSpPr>
          <p:nvPr>
            <p:ph idx="1"/>
          </p:nvPr>
        </p:nvSpPr>
        <p:spPr>
          <a:xfrm>
            <a:off x="279401" y="2565400"/>
            <a:ext cx="3302000" cy="2743200"/>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“You made it here on time.”</a:t>
            </a:r>
          </a:p>
        </p:txBody>
      </p:sp>
      <p:sp>
        <p:nvSpPr>
          <p:cNvPr id="12" name="Content Placeholder 11">
            <a:extLst>
              <a:ext uri="{FF2B5EF4-FFF2-40B4-BE49-F238E27FC236}">
                <a16:creationId xmlns:a16="http://schemas.microsoft.com/office/drawing/2014/main" id="{3B74F32A-BC06-4D7F-28DA-7141F99ED2AB}"/>
              </a:ext>
            </a:extLst>
          </p:cNvPr>
          <p:cNvSpPr>
            <a:spLocks noGrp="1"/>
          </p:cNvSpPr>
          <p:nvPr>
            <p:ph idx="14"/>
          </p:nvPr>
        </p:nvSpPr>
        <p:spPr>
          <a:xfrm>
            <a:off x="4069862" y="1764298"/>
            <a:ext cx="6915637" cy="4026902"/>
          </a:xfrm>
        </p:spPr>
        <p:txBody>
          <a:bodyP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Sometimes it’s not </a:t>
            </a: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what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you say, but </a:t>
            </a: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how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you say it.</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Say the following sentence with different tones:</a:t>
            </a:r>
          </a:p>
          <a:p>
            <a:pPr marL="9144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In a </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suspicious</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 tone</a:t>
            </a:r>
          </a:p>
          <a:p>
            <a:pPr marL="9144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In a </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happy</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 tone</a:t>
            </a:r>
          </a:p>
          <a:p>
            <a:pPr marL="9144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In a </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patronizing</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 tone</a:t>
            </a:r>
          </a:p>
          <a:p>
            <a:pPr marL="9144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In an </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irritable</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 tone</a:t>
            </a:r>
          </a:p>
        </p:txBody>
      </p:sp>
      <p:pic>
        <p:nvPicPr>
          <p:cNvPr id="8" name="Graphic 215" descr="Customer review">
            <a:extLst>
              <a:ext uri="{FF2B5EF4-FFF2-40B4-BE49-F238E27FC236}">
                <a16:creationId xmlns:a16="http://schemas.microsoft.com/office/drawing/2014/main" id="{69F779F5-A071-09B3-66C3-F28B070E39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347" y="6032292"/>
            <a:ext cx="678942" cy="678942"/>
          </a:xfrm>
          <a:prstGeom prst="rect">
            <a:avLst/>
          </a:prstGeom>
        </p:spPr>
      </p:pic>
      <p:sp>
        <p:nvSpPr>
          <p:cNvPr id="7" name="Thought Bubble: Cloud 6">
            <a:extLst>
              <a:ext uri="{FF2B5EF4-FFF2-40B4-BE49-F238E27FC236}">
                <a16:creationId xmlns:a16="http://schemas.microsoft.com/office/drawing/2014/main" id="{322BB022-C951-A101-BA2E-460E054FADBD}"/>
              </a:ext>
            </a:extLst>
          </p:cNvPr>
          <p:cNvSpPr/>
          <p:nvPr/>
        </p:nvSpPr>
        <p:spPr>
          <a:xfrm>
            <a:off x="941501" y="6078393"/>
            <a:ext cx="951357" cy="58674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b="1" dirty="0">
                <a:solidFill>
                  <a:srgbClr val="0E3255"/>
                </a:solidFill>
                <a:effectLst/>
                <a:ea typeface="Calibri" panose="020F0502020204030204" pitchFamily="34" charset="0"/>
                <a:cs typeface="Times New Roman" panose="02020603050405020304" pitchFamily="18" charset="0"/>
              </a:rPr>
              <a:t>Q&amp;A</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457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BDB6F4-3E9E-42AB-AC62-3BF9CA93ABF7}"/>
              </a:ext>
            </a:extLst>
          </p:cNvPr>
          <p:cNvSpPr>
            <a:spLocks noGrp="1"/>
          </p:cNvSpPr>
          <p:nvPr>
            <p:ph type="title"/>
          </p:nvPr>
        </p:nvSpPr>
        <p:spPr/>
        <p:txBody>
          <a:bodyPr>
            <a:noAutofit/>
          </a:bodyPr>
          <a:lstStyle/>
          <a:p>
            <a:r>
              <a:rPr lang="en-US" sz="4800" b="1" dirty="0">
                <a:solidFill>
                  <a:schemeClr val="bg1"/>
                </a:solidFill>
                <a:latin typeface="+mn-lt"/>
              </a:rPr>
              <a:t>Active Listening Skills</a:t>
            </a:r>
          </a:p>
        </p:txBody>
      </p:sp>
      <p:sp>
        <p:nvSpPr>
          <p:cNvPr id="2" name="Content Placeholder 1">
            <a:extLst>
              <a:ext uri="{FF2B5EF4-FFF2-40B4-BE49-F238E27FC236}">
                <a16:creationId xmlns:a16="http://schemas.microsoft.com/office/drawing/2014/main" id="{69118047-DE68-4F7D-9E57-44D642A8E5EE}"/>
              </a:ext>
            </a:extLst>
          </p:cNvPr>
          <p:cNvSpPr>
            <a:spLocks noGrp="1"/>
          </p:cNvSpPr>
          <p:nvPr>
            <p:ph idx="1"/>
          </p:nvPr>
        </p:nvSpPr>
        <p:spPr/>
        <p:txBody>
          <a:bodyPr>
            <a:normAutofit/>
          </a:bodyPr>
          <a:lstStyle/>
          <a:p>
            <a:pPr marL="342900" indent="-342900"/>
            <a:r>
              <a:rPr lang="en-US" sz="3600" dirty="0"/>
              <a:t>Attentiveness</a:t>
            </a:r>
          </a:p>
          <a:p>
            <a:pPr marL="342900" indent="-342900"/>
            <a:r>
              <a:rPr lang="en-US" sz="3600" dirty="0"/>
              <a:t>Restatement</a:t>
            </a:r>
          </a:p>
          <a:p>
            <a:pPr marL="342900" indent="-342900"/>
            <a:r>
              <a:rPr lang="en-US" sz="3600" dirty="0"/>
              <a:t>Reflection</a:t>
            </a:r>
          </a:p>
          <a:p>
            <a:pPr marL="342900" indent="-342900"/>
            <a:r>
              <a:rPr lang="en-US" sz="3600" dirty="0"/>
              <a:t>Open-ended questions</a:t>
            </a:r>
          </a:p>
          <a:p>
            <a:pPr marL="342900" indent="-342900"/>
            <a:r>
              <a:rPr lang="en-US" sz="3600" dirty="0"/>
              <a:t>Minimal encouragers</a:t>
            </a:r>
          </a:p>
          <a:p>
            <a:pPr marL="342900" indent="-342900"/>
            <a:r>
              <a:rPr lang="en-US" sz="3600" dirty="0"/>
              <a:t>Effective pauses</a:t>
            </a:r>
          </a:p>
          <a:p>
            <a:pPr marL="342900" indent="-342900"/>
            <a:r>
              <a:rPr lang="en-US" sz="3600" dirty="0"/>
              <a:t>Silence</a:t>
            </a:r>
          </a:p>
        </p:txBody>
      </p:sp>
      <p:sp>
        <p:nvSpPr>
          <p:cNvPr id="9" name="Content Placeholder 8">
            <a:extLst>
              <a:ext uri="{FF2B5EF4-FFF2-40B4-BE49-F238E27FC236}">
                <a16:creationId xmlns:a16="http://schemas.microsoft.com/office/drawing/2014/main" id="{6500F838-1B58-EBB7-42FC-F85ADCBAA409}"/>
              </a:ext>
            </a:extLst>
          </p:cNvPr>
          <p:cNvSpPr>
            <a:spLocks noGrp="1"/>
          </p:cNvSpPr>
          <p:nvPr>
            <p:ph idx="14"/>
          </p:nvPr>
        </p:nvSpPr>
        <p:spPr>
          <a:xfrm>
            <a:off x="5609728" y="3422311"/>
            <a:ext cx="6283680" cy="694817"/>
          </a:xfrm>
        </p:spPr>
        <p:txBody>
          <a:bodyPr anchor="ctr"/>
          <a:lstStyle/>
          <a:p>
            <a:pPr marL="0" lvl="0" indent="0" algn="ctr">
              <a:lnSpc>
                <a:spcPct val="100000"/>
              </a:lnSpc>
              <a:spcBef>
                <a:spcPts val="0"/>
              </a:spcBef>
              <a:buNone/>
            </a:pPr>
            <a:r>
              <a:rPr lang="en-US" sz="7200" b="1" dirty="0">
                <a:ln w="12700">
                  <a:solidFill>
                    <a:srgbClr val="70AD47">
                      <a:lumMod val="60000"/>
                      <a:lumOff val="40000"/>
                    </a:srgbClr>
                  </a:solidFill>
                  <a:prstDash val="solid"/>
                </a:ln>
                <a:solidFill>
                  <a:srgbClr val="306E36"/>
                </a:solidFill>
                <a:effectLst>
                  <a:innerShdw blurRad="177800">
                    <a:srgbClr val="A5A5A5">
                      <a:lumMod val="50000"/>
                    </a:srgbClr>
                  </a:innerShdw>
                </a:effectLst>
                <a:latin typeface="Colonna MT" panose="04020805060202030203" pitchFamily="82" charset="0"/>
              </a:rPr>
              <a:t>SPEAK LESS LISTEN MORE</a:t>
            </a:r>
          </a:p>
        </p:txBody>
      </p:sp>
    </p:spTree>
    <p:extLst>
      <p:ext uri="{BB962C8B-B14F-4D97-AF65-F5344CB8AC3E}">
        <p14:creationId xmlns:p14="http://schemas.microsoft.com/office/powerpoint/2010/main" val="3540235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F713E-E889-4B63-9D63-A85D8B16256B}"/>
              </a:ext>
            </a:extLst>
          </p:cNvPr>
          <p:cNvSpPr>
            <a:spLocks noGrp="1"/>
          </p:cNvSpPr>
          <p:nvPr>
            <p:ph type="title"/>
          </p:nvPr>
        </p:nvSpPr>
        <p:spPr/>
        <p:txBody>
          <a:bodyPr>
            <a:noAutofit/>
          </a:bodyPr>
          <a:lstStyle/>
          <a:p>
            <a:r>
              <a:rPr lang="en-US" sz="4800" b="1" dirty="0">
                <a:solidFill>
                  <a:srgbClr val="FFFFFF"/>
                </a:solidFill>
                <a:latin typeface="+mn-lt"/>
              </a:rPr>
              <a:t>What Active Listening is NOT</a:t>
            </a:r>
          </a:p>
        </p:txBody>
      </p:sp>
      <p:sp>
        <p:nvSpPr>
          <p:cNvPr id="10" name="Content Placeholder 9">
            <a:extLst>
              <a:ext uri="{FF2B5EF4-FFF2-40B4-BE49-F238E27FC236}">
                <a16:creationId xmlns:a16="http://schemas.microsoft.com/office/drawing/2014/main" id="{96B84211-2A56-71AF-0A65-FEE79BB36E84}"/>
              </a:ext>
            </a:extLst>
          </p:cNvPr>
          <p:cNvSpPr>
            <a:spLocks noGrp="1"/>
          </p:cNvSpPr>
          <p:nvPr>
            <p:ph idx="1"/>
          </p:nvPr>
        </p:nvSpPr>
        <p:spPr>
          <a:xfrm>
            <a:off x="592214" y="1687898"/>
            <a:ext cx="11244185" cy="694817"/>
          </a:xfrm>
        </p:spPr>
        <p:txBody>
          <a:bodyPr/>
          <a:lstStyle/>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Advice, judgement, or persuasion</a:t>
            </a: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Discussion of topics not expressed by the person in crisis</a:t>
            </a:r>
          </a:p>
        </p:txBody>
      </p:sp>
      <p:sp>
        <p:nvSpPr>
          <p:cNvPr id="23" name="TextBox 22">
            <a:extLst>
              <a:ext uri="{FF2B5EF4-FFF2-40B4-BE49-F238E27FC236}">
                <a16:creationId xmlns:a16="http://schemas.microsoft.com/office/drawing/2014/main" id="{959BE7E4-B64F-3533-460A-EF6A31A850DD}"/>
              </a:ext>
            </a:extLst>
          </p:cNvPr>
          <p:cNvSpPr txBox="1"/>
          <p:nvPr/>
        </p:nvSpPr>
        <p:spPr>
          <a:xfrm>
            <a:off x="1117600" y="3808268"/>
            <a:ext cx="5638800" cy="1938992"/>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103255"/>
                </a:solidFill>
                <a:effectLst/>
                <a:uLnTx/>
                <a:uFillTx/>
                <a:latin typeface="Calibri" panose="020F0502020204030204"/>
                <a:ea typeface="+mn-ea"/>
                <a:cs typeface="+mn-cs"/>
              </a:rPr>
              <a:t>The person’s feelings, values, statements, and opinions are what count.</a:t>
            </a:r>
          </a:p>
        </p:txBody>
      </p:sp>
      <p:grpSp>
        <p:nvGrpSpPr>
          <p:cNvPr id="24" name="Group 23" descr="Road sign with text saying &quot;Judgment-Free Zone&quot;">
            <a:extLst>
              <a:ext uri="{FF2B5EF4-FFF2-40B4-BE49-F238E27FC236}">
                <a16:creationId xmlns:a16="http://schemas.microsoft.com/office/drawing/2014/main" id="{E157A804-7DD1-94B3-D7EB-3FA0DD00EB82}"/>
              </a:ext>
            </a:extLst>
          </p:cNvPr>
          <p:cNvGrpSpPr/>
          <p:nvPr/>
        </p:nvGrpSpPr>
        <p:grpSpPr>
          <a:xfrm>
            <a:off x="7164278" y="2547891"/>
            <a:ext cx="4625266" cy="4704289"/>
            <a:chOff x="1761949" y="3499472"/>
            <a:chExt cx="4027437" cy="3734405"/>
          </a:xfrm>
        </p:grpSpPr>
        <p:pic>
          <p:nvPicPr>
            <p:cNvPr id="25" name="Graphic 24" descr="Sign with solid fill">
              <a:extLst>
                <a:ext uri="{FF2B5EF4-FFF2-40B4-BE49-F238E27FC236}">
                  <a16:creationId xmlns:a16="http://schemas.microsoft.com/office/drawing/2014/main" id="{256B2CE1-5930-B0FA-C333-2176DEE825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1949" y="3499472"/>
              <a:ext cx="4027437" cy="3734405"/>
            </a:xfrm>
            <a:prstGeom prst="rect">
              <a:avLst/>
            </a:prstGeom>
          </p:spPr>
        </p:pic>
        <p:sp>
          <p:nvSpPr>
            <p:cNvPr id="26" name="TextBox 25">
              <a:extLst>
                <a:ext uri="{FF2B5EF4-FFF2-40B4-BE49-F238E27FC236}">
                  <a16:creationId xmlns:a16="http://schemas.microsoft.com/office/drawing/2014/main" id="{4630046D-0B1C-6B59-850D-8266CC837D40}"/>
                </a:ext>
              </a:extLst>
            </p:cNvPr>
            <p:cNvSpPr txBox="1"/>
            <p:nvPr/>
          </p:nvSpPr>
          <p:spPr>
            <a:xfrm>
              <a:off x="2736012" y="4609275"/>
              <a:ext cx="2112885" cy="757399"/>
            </a:xfrm>
            <a:prstGeom prst="rect">
              <a:avLst/>
            </a:prstGeom>
            <a:noFill/>
          </p:spPr>
          <p:txBody>
            <a:bodyPr wrap="square" rtlCol="0">
              <a:spAutoFit/>
            </a:bodyPr>
            <a:lstStyle/>
            <a:p>
              <a:pPr algn="ctr"/>
              <a:r>
                <a:rPr lang="en-US" sz="2800" b="1" dirty="0">
                  <a:solidFill>
                    <a:srgbClr val="103255"/>
                  </a:solidFill>
                  <a:latin typeface="Forte" panose="03060902040502070203" pitchFamily="66" charset="0"/>
                  <a:cs typeface="Aharoni" panose="020B0604020202020204" pitchFamily="2" charset="-79"/>
                </a:rPr>
                <a:t>Judgment-Free</a:t>
              </a:r>
            </a:p>
            <a:p>
              <a:pPr algn="ctr"/>
              <a:r>
                <a:rPr lang="en-US" sz="2800" b="1" dirty="0">
                  <a:solidFill>
                    <a:srgbClr val="103255"/>
                  </a:solidFill>
                  <a:latin typeface="Forte" panose="03060902040502070203" pitchFamily="66" charset="0"/>
                  <a:cs typeface="Aharoni" panose="020B0604020202020204" pitchFamily="2" charset="-79"/>
                </a:rPr>
                <a:t>Zone</a:t>
              </a:r>
            </a:p>
          </p:txBody>
        </p:sp>
      </p:grpSp>
    </p:spTree>
    <p:extLst>
      <p:ext uri="{BB962C8B-B14F-4D97-AF65-F5344CB8AC3E}">
        <p14:creationId xmlns:p14="http://schemas.microsoft.com/office/powerpoint/2010/main" val="98542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49B185-2C2B-46B1-9868-3600CD8D1596}"/>
              </a:ext>
            </a:extLst>
          </p:cNvPr>
          <p:cNvSpPr>
            <a:spLocks noGrp="1"/>
          </p:cNvSpPr>
          <p:nvPr>
            <p:ph type="title"/>
          </p:nvPr>
        </p:nvSpPr>
        <p:spPr/>
        <p:txBody>
          <a:bodyPr>
            <a:noAutofit/>
          </a:bodyPr>
          <a:lstStyle/>
          <a:p>
            <a:r>
              <a:rPr lang="en-US" sz="4800" b="1" dirty="0">
                <a:solidFill>
                  <a:schemeClr val="bg1"/>
                </a:solidFill>
                <a:latin typeface="+mn-lt"/>
              </a:rPr>
              <a:t>Attentiveness</a:t>
            </a:r>
          </a:p>
        </p:txBody>
      </p:sp>
      <p:sp>
        <p:nvSpPr>
          <p:cNvPr id="2" name="Content Placeholder 1">
            <a:extLst>
              <a:ext uri="{FF2B5EF4-FFF2-40B4-BE49-F238E27FC236}">
                <a16:creationId xmlns:a16="http://schemas.microsoft.com/office/drawing/2014/main" id="{212C416F-4C0C-4DA6-B557-85F866C89916}"/>
              </a:ext>
            </a:extLst>
          </p:cNvPr>
          <p:cNvSpPr>
            <a:spLocks noGrp="1"/>
          </p:cNvSpPr>
          <p:nvPr>
            <p:ph idx="1"/>
          </p:nvPr>
        </p:nvSpPr>
        <p:spPr>
          <a:xfrm>
            <a:off x="910995" y="1738231"/>
            <a:ext cx="11007571" cy="4624125"/>
          </a:xfrm>
        </p:spPr>
        <p:txBody>
          <a:bodyPr>
            <a:normAutofit/>
          </a:bodyPr>
          <a:lstStyle/>
          <a:p>
            <a:pPr>
              <a:spcBef>
                <a:spcPts val="600"/>
              </a:spcBef>
              <a:spcAft>
                <a:spcPts val="1200"/>
              </a:spcAft>
            </a:pPr>
            <a:r>
              <a:rPr lang="en-US" sz="3200" dirty="0"/>
              <a:t>Focusing your attention completely on the person in crisis</a:t>
            </a:r>
          </a:p>
          <a:p>
            <a:pPr marL="800100" lvl="1" indent="-342900">
              <a:spcBef>
                <a:spcPts val="600"/>
              </a:spcBef>
              <a:spcAft>
                <a:spcPts val="1200"/>
              </a:spcAft>
              <a:buSzPct val="80000"/>
              <a:buFont typeface="Courier New" panose="02070309020205020404" pitchFamily="49" charset="0"/>
              <a:buChar char="o"/>
            </a:pPr>
            <a:r>
              <a:rPr lang="en-US" sz="3000" dirty="0">
                <a:solidFill>
                  <a:srgbClr val="103255"/>
                </a:solidFill>
              </a:rPr>
              <a:t>Words used</a:t>
            </a:r>
          </a:p>
          <a:p>
            <a:pPr marL="800100" lvl="1" indent="-342900">
              <a:spcBef>
                <a:spcPts val="600"/>
              </a:spcBef>
              <a:spcAft>
                <a:spcPts val="1200"/>
              </a:spcAft>
              <a:buSzPct val="80000"/>
              <a:buFont typeface="Courier New" panose="02070309020205020404" pitchFamily="49" charset="0"/>
              <a:buChar char="o"/>
            </a:pPr>
            <a:r>
              <a:rPr lang="en-US" sz="3000" dirty="0">
                <a:solidFill>
                  <a:srgbClr val="103255"/>
                </a:solidFill>
              </a:rPr>
              <a:t>Rate of speech</a:t>
            </a:r>
          </a:p>
          <a:p>
            <a:pPr marL="800100" lvl="1" indent="-342900">
              <a:spcBef>
                <a:spcPts val="600"/>
              </a:spcBef>
              <a:spcAft>
                <a:spcPts val="1200"/>
              </a:spcAft>
              <a:buSzPct val="80000"/>
              <a:buFont typeface="Courier New" panose="02070309020205020404" pitchFamily="49" charset="0"/>
              <a:buChar char="o"/>
            </a:pPr>
            <a:r>
              <a:rPr lang="en-US" sz="3000" dirty="0">
                <a:solidFill>
                  <a:srgbClr val="103255"/>
                </a:solidFill>
              </a:rPr>
              <a:t>Tone of voice</a:t>
            </a:r>
          </a:p>
          <a:p>
            <a:pPr marL="800100" lvl="1" indent="-342900">
              <a:spcBef>
                <a:spcPts val="600"/>
              </a:spcBef>
              <a:spcAft>
                <a:spcPts val="1200"/>
              </a:spcAft>
              <a:buSzPct val="80000"/>
              <a:buFont typeface="Courier New" panose="02070309020205020404" pitchFamily="49" charset="0"/>
              <a:buChar char="o"/>
            </a:pPr>
            <a:r>
              <a:rPr lang="en-US" sz="3000" dirty="0">
                <a:solidFill>
                  <a:srgbClr val="103255"/>
                </a:solidFill>
              </a:rPr>
              <a:t>Facial expressions</a:t>
            </a:r>
          </a:p>
          <a:p>
            <a:pPr marL="800100" lvl="1" indent="-342900">
              <a:spcBef>
                <a:spcPts val="600"/>
              </a:spcBef>
              <a:spcAft>
                <a:spcPts val="1200"/>
              </a:spcAft>
              <a:buSzPct val="80000"/>
              <a:buFont typeface="Courier New" panose="02070309020205020404" pitchFamily="49" charset="0"/>
              <a:buChar char="o"/>
            </a:pPr>
            <a:r>
              <a:rPr lang="en-US" sz="3000" dirty="0">
                <a:solidFill>
                  <a:srgbClr val="103255"/>
                </a:solidFill>
              </a:rPr>
              <a:t>Body language</a:t>
            </a:r>
            <a:endParaRPr lang="en-US" sz="3000" dirty="0"/>
          </a:p>
          <a:p>
            <a:pPr>
              <a:spcBef>
                <a:spcPts val="600"/>
              </a:spcBef>
              <a:spcAft>
                <a:spcPts val="1200"/>
              </a:spcAft>
            </a:pPr>
            <a:r>
              <a:rPr lang="en-US" sz="3200" dirty="0"/>
              <a:t>Also, pay attention to the above in yourself</a:t>
            </a:r>
            <a:endParaRPr lang="en-US" dirty="0"/>
          </a:p>
        </p:txBody>
      </p:sp>
      <p:sp>
        <p:nvSpPr>
          <p:cNvPr id="5" name="Thought Bubble: Cloud 4">
            <a:extLst>
              <a:ext uri="{FF2B5EF4-FFF2-40B4-BE49-F238E27FC236}">
                <a16:creationId xmlns:a16="http://schemas.microsoft.com/office/drawing/2014/main" id="{E0729271-2DE4-4152-7159-231822AE51DC}"/>
              </a:ext>
            </a:extLst>
          </p:cNvPr>
          <p:cNvSpPr/>
          <p:nvPr/>
        </p:nvSpPr>
        <p:spPr>
          <a:xfrm>
            <a:off x="159779" y="6226174"/>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0174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67001C-6781-41B5-B1E9-96D9DA7C76AB}"/>
              </a:ext>
            </a:extLst>
          </p:cNvPr>
          <p:cNvSpPr>
            <a:spLocks noGrp="1"/>
          </p:cNvSpPr>
          <p:nvPr>
            <p:ph type="title"/>
          </p:nvPr>
        </p:nvSpPr>
        <p:spPr/>
        <p:txBody>
          <a:bodyPr>
            <a:noAutofit/>
          </a:bodyPr>
          <a:lstStyle/>
          <a:p>
            <a:r>
              <a:rPr lang="en-US" sz="4800" b="1" dirty="0">
                <a:solidFill>
                  <a:schemeClr val="bg1"/>
                </a:solidFill>
                <a:latin typeface="+mn-lt"/>
              </a:rPr>
              <a:t>Restatement </a:t>
            </a:r>
          </a:p>
        </p:txBody>
      </p:sp>
      <p:sp>
        <p:nvSpPr>
          <p:cNvPr id="2" name="Content Placeholder 1">
            <a:extLst>
              <a:ext uri="{FF2B5EF4-FFF2-40B4-BE49-F238E27FC236}">
                <a16:creationId xmlns:a16="http://schemas.microsoft.com/office/drawing/2014/main" id="{51881387-D4E4-4118-A6CA-14FA457AB3F2}"/>
              </a:ext>
            </a:extLst>
          </p:cNvPr>
          <p:cNvSpPr>
            <a:spLocks noGrp="1"/>
          </p:cNvSpPr>
          <p:nvPr>
            <p:ph idx="1"/>
          </p:nvPr>
        </p:nvSpPr>
        <p:spPr>
          <a:xfrm>
            <a:off x="592214" y="1687898"/>
            <a:ext cx="11007571" cy="4438582"/>
          </a:xfrm>
        </p:spPr>
        <p:txBody>
          <a:bodyPr>
            <a:normAutofit lnSpcReduction="10000"/>
          </a:bodyPr>
          <a:lstStyle/>
          <a:p>
            <a:pPr marL="0" indent="0">
              <a:spcAft>
                <a:spcPts val="3000"/>
              </a:spcAft>
              <a:buNone/>
            </a:pPr>
            <a:r>
              <a:rPr lang="en-US" sz="3600" b="1" dirty="0"/>
              <a:t>Restating or “feeding back” and clarifying the FACTS of the person’s crisis</a:t>
            </a:r>
            <a:endParaRPr lang="en-US" sz="3200" dirty="0"/>
          </a:p>
          <a:p>
            <a:pPr marL="0" indent="0">
              <a:spcAft>
                <a:spcPts val="3000"/>
              </a:spcAft>
              <a:buNone/>
            </a:pPr>
            <a:r>
              <a:rPr lang="en-US" sz="3600" b="1" dirty="0"/>
              <a:t>Person in crisis: </a:t>
            </a:r>
            <a:r>
              <a:rPr lang="en-US" sz="3600" dirty="0"/>
              <a:t>“I stopped taking my medicine after I was fired and I’m sleeping in my car.”</a:t>
            </a:r>
          </a:p>
          <a:p>
            <a:pPr marL="0" indent="0">
              <a:spcAft>
                <a:spcPts val="3000"/>
              </a:spcAft>
              <a:buNone/>
            </a:pPr>
            <a:r>
              <a:rPr lang="en-US" sz="3600" b="1" dirty="0"/>
              <a:t>Officer: </a:t>
            </a:r>
            <a:r>
              <a:rPr lang="en-US" sz="3600" dirty="0"/>
              <a:t>“So you were fired from your job” OR “You were fired and you’re sleeping in your car”</a:t>
            </a:r>
          </a:p>
        </p:txBody>
      </p:sp>
    </p:spTree>
    <p:extLst>
      <p:ext uri="{BB962C8B-B14F-4D97-AF65-F5344CB8AC3E}">
        <p14:creationId xmlns:p14="http://schemas.microsoft.com/office/powerpoint/2010/main" val="403006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67001C-6781-41B5-B1E9-96D9DA7C76AB}"/>
              </a:ext>
            </a:extLst>
          </p:cNvPr>
          <p:cNvSpPr>
            <a:spLocks noGrp="1"/>
          </p:cNvSpPr>
          <p:nvPr>
            <p:ph type="title"/>
          </p:nvPr>
        </p:nvSpPr>
        <p:spPr/>
        <p:txBody>
          <a:bodyPr>
            <a:noAutofit/>
          </a:bodyPr>
          <a:lstStyle/>
          <a:p>
            <a:r>
              <a:rPr lang="en-US" sz="4800" b="1" dirty="0">
                <a:solidFill>
                  <a:schemeClr val="bg1"/>
                </a:solidFill>
                <a:latin typeface="+mn-lt"/>
              </a:rPr>
              <a:t>Restatement</a:t>
            </a:r>
            <a:r>
              <a:rPr lang="en-US" sz="4800" dirty="0"/>
              <a:t> </a:t>
            </a:r>
            <a:r>
              <a:rPr lang="en-US" sz="2000" dirty="0"/>
              <a:t>(continued) </a:t>
            </a:r>
            <a:endParaRPr lang="en-US" sz="4800" b="1" dirty="0">
              <a:solidFill>
                <a:schemeClr val="bg1"/>
              </a:solidFill>
              <a:latin typeface="+mn-lt"/>
            </a:endParaRPr>
          </a:p>
        </p:txBody>
      </p:sp>
      <p:sp>
        <p:nvSpPr>
          <p:cNvPr id="2" name="Content Placeholder 1">
            <a:extLst>
              <a:ext uri="{FF2B5EF4-FFF2-40B4-BE49-F238E27FC236}">
                <a16:creationId xmlns:a16="http://schemas.microsoft.com/office/drawing/2014/main" id="{51881387-D4E4-4118-A6CA-14FA457AB3F2}"/>
              </a:ext>
            </a:extLst>
          </p:cNvPr>
          <p:cNvSpPr>
            <a:spLocks noGrp="1"/>
          </p:cNvSpPr>
          <p:nvPr>
            <p:ph idx="1"/>
          </p:nvPr>
        </p:nvSpPr>
        <p:spPr>
          <a:xfrm>
            <a:off x="592214" y="1687898"/>
            <a:ext cx="11007571" cy="4438582"/>
          </a:xfrm>
        </p:spPr>
        <p:txBody>
          <a:bodyPr>
            <a:normAutofit/>
          </a:bodyPr>
          <a:lstStyle/>
          <a:p>
            <a:pPr marL="0" indent="0" algn="ctr">
              <a:spcAft>
                <a:spcPts val="3000"/>
              </a:spcAft>
              <a:buNone/>
            </a:pPr>
            <a:r>
              <a:rPr lang="en-US" sz="4000" b="1" dirty="0"/>
              <a:t>THE FACTS</a:t>
            </a:r>
            <a:endParaRPr lang="en-US" sz="3200" b="1" dirty="0"/>
          </a:p>
          <a:p>
            <a:pPr marL="0" indent="0">
              <a:spcAft>
                <a:spcPts val="3000"/>
              </a:spcAft>
              <a:buNone/>
            </a:pPr>
            <a:r>
              <a:rPr lang="en-US" sz="3200" b="1" dirty="0"/>
              <a:t>Person in Crisis: </a:t>
            </a:r>
            <a:r>
              <a:rPr lang="en-US" sz="3200" dirty="0"/>
              <a:t>“I started back using and me and my wife went to fighting. She left me. I didn’t go in today. It was my last chance. I’m fired. It’s just not worth it anymore.”</a:t>
            </a:r>
          </a:p>
          <a:p>
            <a:pPr marL="0" indent="0">
              <a:spcAft>
                <a:spcPts val="3000"/>
              </a:spcAft>
              <a:buNone/>
            </a:pPr>
            <a:r>
              <a:rPr lang="en-US" sz="3200" b="1" dirty="0"/>
              <a:t>Officer: </a:t>
            </a:r>
            <a:r>
              <a:rPr lang="en-US" sz="3200" dirty="0"/>
              <a:t>“You were fired, and your wife left you.”</a:t>
            </a:r>
            <a:endParaRPr lang="en-US" sz="3200" b="1" dirty="0"/>
          </a:p>
        </p:txBody>
      </p:sp>
    </p:spTree>
    <p:extLst>
      <p:ext uri="{BB962C8B-B14F-4D97-AF65-F5344CB8AC3E}">
        <p14:creationId xmlns:p14="http://schemas.microsoft.com/office/powerpoint/2010/main" val="313030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661568" y="1980593"/>
            <a:ext cx="7642192" cy="3734406"/>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srgbClr val="103255"/>
                </a:solidFill>
                <a:effectLst/>
                <a:uLnTx/>
                <a:uFillTx/>
                <a:latin typeface="Calibri" panose="020F0502020204030204"/>
                <a:ea typeface="+mn-ea"/>
                <a:cs typeface="+mn-cs"/>
              </a:rPr>
              <a:t>De-escalation Communication Skills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Importance of Managing Crises</a:t>
            </a:r>
            <a:endPar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Calibri"/>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Guidelines for Defusing Crises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Effective Communication Skills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Dos and Don’ts of Verbal Interaction</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67001C-6781-41B5-B1E9-96D9DA7C76AB}"/>
              </a:ext>
            </a:extLst>
          </p:cNvPr>
          <p:cNvSpPr>
            <a:spLocks noGrp="1"/>
          </p:cNvSpPr>
          <p:nvPr>
            <p:ph type="title"/>
          </p:nvPr>
        </p:nvSpPr>
        <p:spPr/>
        <p:txBody>
          <a:bodyPr>
            <a:noAutofit/>
          </a:bodyPr>
          <a:lstStyle/>
          <a:p>
            <a:r>
              <a:rPr lang="en-US" sz="4800" b="1" dirty="0">
                <a:solidFill>
                  <a:schemeClr val="bg1"/>
                </a:solidFill>
                <a:latin typeface="+mn-lt"/>
              </a:rPr>
              <a:t>Reflection</a:t>
            </a:r>
          </a:p>
        </p:txBody>
      </p:sp>
      <p:sp>
        <p:nvSpPr>
          <p:cNvPr id="2" name="Content Placeholder 1">
            <a:extLst>
              <a:ext uri="{FF2B5EF4-FFF2-40B4-BE49-F238E27FC236}">
                <a16:creationId xmlns:a16="http://schemas.microsoft.com/office/drawing/2014/main" id="{51881387-D4E4-4118-A6CA-14FA457AB3F2}"/>
              </a:ext>
            </a:extLst>
          </p:cNvPr>
          <p:cNvSpPr>
            <a:spLocks noGrp="1"/>
          </p:cNvSpPr>
          <p:nvPr>
            <p:ph idx="1"/>
          </p:nvPr>
        </p:nvSpPr>
        <p:spPr>
          <a:xfrm>
            <a:off x="592214" y="1687898"/>
            <a:ext cx="11007571" cy="4187122"/>
          </a:xfrm>
        </p:spPr>
        <p:txBody>
          <a:bodyPr>
            <a:normAutofit lnSpcReduction="10000"/>
          </a:bodyPr>
          <a:lstStyle/>
          <a:p>
            <a:pPr marL="0" indent="0">
              <a:spcAft>
                <a:spcPts val="3000"/>
              </a:spcAft>
              <a:buNone/>
            </a:pPr>
            <a:r>
              <a:rPr lang="en-US" sz="4000" b="1" dirty="0"/>
              <a:t>Reflecting or “feeding back” the person’s </a:t>
            </a:r>
            <a:r>
              <a:rPr lang="en-US" sz="4000" b="1" i="1" u="sng" dirty="0"/>
              <a:t>FEELINGS</a:t>
            </a:r>
            <a:r>
              <a:rPr lang="en-US" sz="4000" b="1" dirty="0"/>
              <a:t> about the crisis:</a:t>
            </a:r>
            <a:endParaRPr lang="en-US" sz="3200" b="1" dirty="0"/>
          </a:p>
          <a:p>
            <a:pPr marL="0" indent="0">
              <a:spcAft>
                <a:spcPts val="3000"/>
              </a:spcAft>
              <a:buNone/>
            </a:pPr>
            <a:r>
              <a:rPr lang="en-US" sz="3200" b="1" dirty="0"/>
              <a:t>Person in Crisis: </a:t>
            </a:r>
            <a:r>
              <a:rPr lang="en-US" sz="3200" dirty="0"/>
              <a:t>“I don’t understand what’s going on. I was just walking around the park. Someone started yelling at me. I didn’t know what was happening. I wanted to run.”</a:t>
            </a:r>
          </a:p>
          <a:p>
            <a:pPr marL="0" indent="0">
              <a:spcAft>
                <a:spcPts val="3000"/>
              </a:spcAft>
              <a:buNone/>
            </a:pPr>
            <a:r>
              <a:rPr lang="en-US" sz="3200" b="1" dirty="0"/>
              <a:t>Officer: </a:t>
            </a:r>
            <a:r>
              <a:rPr lang="en-US" sz="3200" dirty="0"/>
              <a:t>“I can see you are scared.”</a:t>
            </a:r>
            <a:endParaRPr lang="en-US" sz="3200" b="1" dirty="0"/>
          </a:p>
        </p:txBody>
      </p:sp>
    </p:spTree>
    <p:extLst>
      <p:ext uri="{BB962C8B-B14F-4D97-AF65-F5344CB8AC3E}">
        <p14:creationId xmlns:p14="http://schemas.microsoft.com/office/powerpoint/2010/main" val="181570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67001C-6781-41B5-B1E9-96D9DA7C76AB}"/>
              </a:ext>
            </a:extLst>
          </p:cNvPr>
          <p:cNvSpPr>
            <a:spLocks noGrp="1"/>
          </p:cNvSpPr>
          <p:nvPr>
            <p:ph type="title"/>
          </p:nvPr>
        </p:nvSpPr>
        <p:spPr/>
        <p:txBody>
          <a:bodyPr>
            <a:noAutofit/>
          </a:bodyPr>
          <a:lstStyle/>
          <a:p>
            <a:r>
              <a:rPr lang="en-US" sz="4800" b="1" dirty="0">
                <a:solidFill>
                  <a:schemeClr val="bg1"/>
                </a:solidFill>
                <a:latin typeface="+mn-lt"/>
              </a:rPr>
              <a:t>Reflection</a:t>
            </a:r>
            <a:r>
              <a:rPr lang="en-US" sz="2000" dirty="0"/>
              <a:t> (continued)</a:t>
            </a:r>
            <a:endParaRPr lang="en-US" sz="4800" b="1" dirty="0">
              <a:solidFill>
                <a:schemeClr val="bg1"/>
              </a:solidFill>
              <a:latin typeface="+mn-lt"/>
            </a:endParaRPr>
          </a:p>
        </p:txBody>
      </p:sp>
      <p:sp>
        <p:nvSpPr>
          <p:cNvPr id="2" name="Content Placeholder 1">
            <a:extLst>
              <a:ext uri="{FF2B5EF4-FFF2-40B4-BE49-F238E27FC236}">
                <a16:creationId xmlns:a16="http://schemas.microsoft.com/office/drawing/2014/main" id="{51881387-D4E4-4118-A6CA-14FA457AB3F2}"/>
              </a:ext>
            </a:extLst>
          </p:cNvPr>
          <p:cNvSpPr>
            <a:spLocks noGrp="1"/>
          </p:cNvSpPr>
          <p:nvPr>
            <p:ph idx="1"/>
          </p:nvPr>
        </p:nvSpPr>
        <p:spPr>
          <a:xfrm>
            <a:off x="592214" y="1687898"/>
            <a:ext cx="11007571" cy="4187122"/>
          </a:xfrm>
        </p:spPr>
        <p:txBody>
          <a:bodyPr>
            <a:normAutofit/>
          </a:bodyPr>
          <a:lstStyle/>
          <a:p>
            <a:pPr marL="0" indent="0" algn="ctr">
              <a:spcAft>
                <a:spcPts val="3000"/>
              </a:spcAft>
              <a:buNone/>
            </a:pPr>
            <a:r>
              <a:rPr lang="en-US" sz="4000" b="1" dirty="0"/>
              <a:t>The Feelings:</a:t>
            </a:r>
            <a:endParaRPr lang="en-US" sz="3200" b="1" dirty="0"/>
          </a:p>
          <a:p>
            <a:pPr marL="0" indent="0">
              <a:spcBef>
                <a:spcPts val="0"/>
              </a:spcBef>
              <a:spcAft>
                <a:spcPts val="3000"/>
              </a:spcAft>
              <a:buNone/>
            </a:pPr>
            <a:r>
              <a:rPr lang="en-US" sz="3200" b="1" dirty="0"/>
              <a:t>Person in Crisis: </a:t>
            </a:r>
            <a:r>
              <a:rPr lang="en-US" sz="3200" dirty="0"/>
              <a:t>“I’m a failure. I had two years. I was going to meetings. My wife and I were doing okay. Work was good. I can’t do anything right.”</a:t>
            </a:r>
          </a:p>
          <a:p>
            <a:pPr marL="0" indent="0">
              <a:spcAft>
                <a:spcPts val="3000"/>
              </a:spcAft>
              <a:buNone/>
            </a:pPr>
            <a:r>
              <a:rPr lang="en-US" sz="3200" b="1" dirty="0"/>
              <a:t>Officer: </a:t>
            </a:r>
            <a:r>
              <a:rPr lang="en-US" sz="3200" dirty="0"/>
              <a:t>“I can see you are upset about what has happened.”</a:t>
            </a:r>
          </a:p>
        </p:txBody>
      </p:sp>
    </p:spTree>
    <p:extLst>
      <p:ext uri="{BB962C8B-B14F-4D97-AF65-F5344CB8AC3E}">
        <p14:creationId xmlns:p14="http://schemas.microsoft.com/office/powerpoint/2010/main" val="252148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AE748-7C74-409A-9753-953DE62F0596}"/>
              </a:ext>
            </a:extLst>
          </p:cNvPr>
          <p:cNvSpPr>
            <a:spLocks noGrp="1"/>
          </p:cNvSpPr>
          <p:nvPr>
            <p:ph type="title"/>
          </p:nvPr>
        </p:nvSpPr>
        <p:spPr/>
        <p:txBody>
          <a:bodyPr>
            <a:noAutofit/>
          </a:bodyPr>
          <a:lstStyle/>
          <a:p>
            <a:r>
              <a:rPr lang="en-US" sz="4800" b="1" dirty="0">
                <a:solidFill>
                  <a:schemeClr val="bg1"/>
                </a:solidFill>
                <a:latin typeface="+mn-lt"/>
              </a:rPr>
              <a:t>Summarizing/Paraphrasing</a:t>
            </a:r>
          </a:p>
        </p:txBody>
      </p:sp>
      <p:sp>
        <p:nvSpPr>
          <p:cNvPr id="2" name="Content Placeholder 1">
            <a:extLst>
              <a:ext uri="{FF2B5EF4-FFF2-40B4-BE49-F238E27FC236}">
                <a16:creationId xmlns:a16="http://schemas.microsoft.com/office/drawing/2014/main" id="{9685EA35-F017-45CB-BDA4-9BB8D9651443}"/>
              </a:ext>
            </a:extLst>
          </p:cNvPr>
          <p:cNvSpPr>
            <a:spLocks noGrp="1"/>
          </p:cNvSpPr>
          <p:nvPr>
            <p:ph idx="1"/>
          </p:nvPr>
        </p:nvSpPr>
        <p:spPr>
          <a:xfrm>
            <a:off x="592214" y="1939358"/>
            <a:ext cx="11312741" cy="3734406"/>
          </a:xfrm>
        </p:spPr>
        <p:txBody>
          <a:bodyPr>
            <a:normAutofit/>
          </a:bodyPr>
          <a:lstStyle/>
          <a:p>
            <a:pPr>
              <a:spcAft>
                <a:spcPts val="3000"/>
              </a:spcAft>
            </a:pPr>
            <a:r>
              <a:rPr lang="en-US" sz="3600" dirty="0"/>
              <a:t>Sorting through the information presented to pull out and paraphrase the essential ideas.</a:t>
            </a:r>
          </a:p>
          <a:p>
            <a:pPr>
              <a:spcAft>
                <a:spcPts val="3000"/>
              </a:spcAft>
            </a:pPr>
            <a:r>
              <a:rPr lang="en-US" sz="3600" dirty="0"/>
              <a:t>Requires you to determine what is important, condense the information, and state it in your own words. </a:t>
            </a:r>
          </a:p>
        </p:txBody>
      </p:sp>
    </p:spTree>
    <p:extLst>
      <p:ext uri="{BB962C8B-B14F-4D97-AF65-F5344CB8AC3E}">
        <p14:creationId xmlns:p14="http://schemas.microsoft.com/office/powerpoint/2010/main" val="345111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AE748-7C74-409A-9753-953DE62F0596}"/>
              </a:ext>
            </a:extLst>
          </p:cNvPr>
          <p:cNvSpPr>
            <a:spLocks noGrp="1"/>
          </p:cNvSpPr>
          <p:nvPr>
            <p:ph type="title"/>
          </p:nvPr>
        </p:nvSpPr>
        <p:spPr/>
        <p:txBody>
          <a:bodyPr>
            <a:noAutofit/>
          </a:bodyPr>
          <a:lstStyle/>
          <a:p>
            <a:r>
              <a:rPr lang="en-US" sz="4800" b="1" dirty="0">
                <a:solidFill>
                  <a:schemeClr val="bg1"/>
                </a:solidFill>
                <a:latin typeface="+mn-lt"/>
              </a:rPr>
              <a:t>Summarizing/Paraphrasing</a:t>
            </a:r>
            <a:r>
              <a:rPr kumimoji="0" lang="en-US" sz="2000" b="1" i="0" u="none" strike="noStrike" kern="1200" cap="none" spc="0" normalizeH="0" baseline="0" noProof="0" dirty="0">
                <a:ln>
                  <a:noFill/>
                </a:ln>
                <a:solidFill>
                  <a:srgbClr val="FFFFFF"/>
                </a:solidFill>
                <a:effectLst/>
                <a:uLnTx/>
                <a:uFillTx/>
                <a:latin typeface="Calibri" panose="020F0502020204030204"/>
                <a:ea typeface="+mj-ea"/>
                <a:cs typeface="+mj-cs"/>
              </a:rPr>
              <a:t> (continued)</a:t>
            </a:r>
            <a:endParaRPr lang="en-US" sz="4800" b="1" dirty="0">
              <a:solidFill>
                <a:schemeClr val="bg1"/>
              </a:solidFill>
              <a:latin typeface="+mn-lt"/>
            </a:endParaRPr>
          </a:p>
        </p:txBody>
      </p:sp>
      <p:sp>
        <p:nvSpPr>
          <p:cNvPr id="2" name="Content Placeholder 1">
            <a:extLst>
              <a:ext uri="{FF2B5EF4-FFF2-40B4-BE49-F238E27FC236}">
                <a16:creationId xmlns:a16="http://schemas.microsoft.com/office/drawing/2014/main" id="{9685EA35-F017-45CB-BDA4-9BB8D9651443}"/>
              </a:ext>
            </a:extLst>
          </p:cNvPr>
          <p:cNvSpPr>
            <a:spLocks noGrp="1"/>
          </p:cNvSpPr>
          <p:nvPr>
            <p:ph idx="1"/>
          </p:nvPr>
        </p:nvSpPr>
        <p:spPr>
          <a:xfrm>
            <a:off x="592214" y="2221298"/>
            <a:ext cx="11312741" cy="3592762"/>
          </a:xfrm>
        </p:spPr>
        <p:txBody>
          <a:bodyPr>
            <a:normAutofit/>
          </a:bodyPr>
          <a:lstStyle/>
          <a:p>
            <a:pPr marL="0" indent="0">
              <a:lnSpc>
                <a:spcPct val="100000"/>
              </a:lnSpc>
              <a:buNone/>
            </a:pPr>
            <a:r>
              <a:rPr lang="en-US" sz="3200" dirty="0"/>
              <a:t>“My husband keeps playing games with me. He is so manipulative. He is telling everyone it is my fault, that I am a bad mother saying I am unstable. I can’t help it if I get depressed at times. Life can be so tough and overwhelming. Now he is trying to keep me from seeing my own kids. I have the court papers that give me custody and he won’t send them back. What do I do?”</a:t>
            </a:r>
          </a:p>
        </p:txBody>
      </p:sp>
      <p:pic>
        <p:nvPicPr>
          <p:cNvPr id="5" name="Graphic 215" descr="Customer review">
            <a:extLst>
              <a:ext uri="{FF2B5EF4-FFF2-40B4-BE49-F238E27FC236}">
                <a16:creationId xmlns:a16="http://schemas.microsoft.com/office/drawing/2014/main" id="{253C4867-FBBA-6604-9192-850B29C5F8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208" y="6097443"/>
            <a:ext cx="617220" cy="617220"/>
          </a:xfrm>
          <a:prstGeom prst="rect">
            <a:avLst/>
          </a:prstGeom>
        </p:spPr>
      </p:pic>
    </p:spTree>
    <p:extLst>
      <p:ext uri="{BB962C8B-B14F-4D97-AF65-F5344CB8AC3E}">
        <p14:creationId xmlns:p14="http://schemas.microsoft.com/office/powerpoint/2010/main" val="2913093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6E721-C694-401C-9D5B-763D9AFFBC65}"/>
              </a:ext>
            </a:extLst>
          </p:cNvPr>
          <p:cNvSpPr>
            <a:spLocks noGrp="1"/>
          </p:cNvSpPr>
          <p:nvPr>
            <p:ph type="title"/>
          </p:nvPr>
        </p:nvSpPr>
        <p:spPr/>
        <p:txBody>
          <a:bodyPr>
            <a:noAutofit/>
          </a:bodyPr>
          <a:lstStyle/>
          <a:p>
            <a:r>
              <a:rPr lang="en-US" sz="4800" b="1" dirty="0">
                <a:solidFill>
                  <a:schemeClr val="bg1"/>
                </a:solidFill>
                <a:latin typeface="+mn-lt"/>
              </a:rPr>
              <a:t>ACTIVITY </a:t>
            </a:r>
          </a:p>
        </p:txBody>
      </p:sp>
      <p:sp>
        <p:nvSpPr>
          <p:cNvPr id="2" name="Content Placeholder 1">
            <a:extLst>
              <a:ext uri="{FF2B5EF4-FFF2-40B4-BE49-F238E27FC236}">
                <a16:creationId xmlns:a16="http://schemas.microsoft.com/office/drawing/2014/main" id="{49E183EA-4F02-4339-88E6-758C7E970607}"/>
              </a:ext>
            </a:extLst>
          </p:cNvPr>
          <p:cNvSpPr>
            <a:spLocks noGrp="1"/>
          </p:cNvSpPr>
          <p:nvPr>
            <p:ph idx="1"/>
          </p:nvPr>
        </p:nvSpPr>
        <p:spPr>
          <a:xfrm>
            <a:off x="1092558" y="2548891"/>
            <a:ext cx="10006883" cy="2000249"/>
          </a:xfrm>
          <a:noFill/>
          <a:ln>
            <a:noFill/>
          </a:ln>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lgn="ctr">
              <a:buNone/>
            </a:pPr>
            <a:r>
              <a:rPr lang="en-US" sz="6000" b="1" dirty="0">
                <a:solidFill>
                  <a:srgbClr val="306E36"/>
                </a:solidFill>
              </a:rPr>
              <a:t>Scenario Practice: </a:t>
            </a:r>
            <a:r>
              <a:rPr lang="en-US" sz="6000" b="1" dirty="0"/>
              <a:t>Restatement, Reflection, Summary </a:t>
            </a:r>
          </a:p>
        </p:txBody>
      </p:sp>
      <p:pic>
        <p:nvPicPr>
          <p:cNvPr id="4" name="Graphic 215" descr="Customer review">
            <a:extLst>
              <a:ext uri="{FF2B5EF4-FFF2-40B4-BE49-F238E27FC236}">
                <a16:creationId xmlns:a16="http://schemas.microsoft.com/office/drawing/2014/main" id="{9E376ABF-0BE9-3C8A-6773-AC4736A1B5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00" y="6032635"/>
            <a:ext cx="746836" cy="746836"/>
          </a:xfrm>
          <a:prstGeom prst="rect">
            <a:avLst/>
          </a:prstGeom>
        </p:spPr>
      </p:pic>
    </p:spTree>
    <p:extLst>
      <p:ext uri="{BB962C8B-B14F-4D97-AF65-F5344CB8AC3E}">
        <p14:creationId xmlns:p14="http://schemas.microsoft.com/office/powerpoint/2010/main" val="269647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4ACB682-4C8F-5945-F821-9919EABA2B5D}"/>
              </a:ext>
            </a:extLst>
          </p:cNvPr>
          <p:cNvSpPr>
            <a:spLocks noGrp="1"/>
          </p:cNvSpPr>
          <p:nvPr>
            <p:ph type="title"/>
          </p:nvPr>
        </p:nvSpPr>
        <p:spPr>
          <a:xfrm>
            <a:off x="297180" y="347935"/>
            <a:ext cx="10904220" cy="611419"/>
          </a:xfrm>
        </p:spPr>
        <p:txBody>
          <a:bodyPr>
            <a:noAutofit/>
          </a:bodyPr>
          <a:lstStyle/>
          <a:p>
            <a:r>
              <a:rPr lang="en-US" sz="4000" b="1" dirty="0">
                <a:solidFill>
                  <a:schemeClr val="bg1"/>
                </a:solidFill>
                <a:latin typeface="+mn-lt"/>
              </a:rPr>
              <a:t>Officer’s Role in Influencing Behavioral Change: </a:t>
            </a:r>
            <a:r>
              <a:rPr lang="en-US" sz="4000" b="1" i="1" dirty="0">
                <a:solidFill>
                  <a:srgbClr val="FFFF99"/>
                </a:solidFill>
                <a:latin typeface="+mn-lt"/>
              </a:rPr>
              <a:t>EMPATHY</a:t>
            </a:r>
            <a:endParaRPr lang="en-US" sz="4000" b="1" dirty="0">
              <a:solidFill>
                <a:srgbClr val="FFFF99"/>
              </a:solidFill>
              <a:latin typeface="+mn-lt"/>
            </a:endParaRPr>
          </a:p>
        </p:txBody>
      </p:sp>
      <p:grpSp>
        <p:nvGrpSpPr>
          <p:cNvPr id="3" name="Group 2" descr="Behavioral Change Stairway. A diagram of steps climbing upwards. Empathy highlighted.">
            <a:extLst>
              <a:ext uri="{FF2B5EF4-FFF2-40B4-BE49-F238E27FC236}">
                <a16:creationId xmlns:a16="http://schemas.microsoft.com/office/drawing/2014/main" id="{72055B75-5AAA-1B2E-FE9A-4B05050BDC0F}"/>
              </a:ext>
            </a:extLst>
          </p:cNvPr>
          <p:cNvGrpSpPr/>
          <p:nvPr/>
        </p:nvGrpSpPr>
        <p:grpSpPr>
          <a:xfrm>
            <a:off x="20045" y="1888238"/>
            <a:ext cx="6853787" cy="3067288"/>
            <a:chOff x="20045" y="1888238"/>
            <a:chExt cx="6853787" cy="3067288"/>
          </a:xfrm>
        </p:grpSpPr>
        <p:sp>
          <p:nvSpPr>
            <p:cNvPr id="6" name="TextBox 5">
              <a:extLst>
                <a:ext uri="{FF2B5EF4-FFF2-40B4-BE49-F238E27FC236}">
                  <a16:creationId xmlns:a16="http://schemas.microsoft.com/office/drawing/2014/main" id="{718C6077-B837-FB36-128C-5EE049E485CF}"/>
                </a:ext>
              </a:extLst>
            </p:cNvPr>
            <p:cNvSpPr txBox="1"/>
            <p:nvPr/>
          </p:nvSpPr>
          <p:spPr>
            <a:xfrm rot="20972784">
              <a:off x="20045" y="1888238"/>
              <a:ext cx="5356466" cy="710964"/>
            </a:xfrm>
            <a:prstGeom prst="rect">
              <a:avLst/>
            </a:prstGeom>
            <a:noFill/>
          </p:spPr>
          <p:txBody>
            <a:bodyPr wrap="none" rtlCol="0">
              <a:spAutoFit/>
            </a:bodyPr>
            <a:lstStyle/>
            <a:p>
              <a:r>
                <a:rPr lang="en-US" sz="3600" dirty="0">
                  <a:solidFill>
                    <a:srgbClr val="103255"/>
                  </a:solidFill>
                </a:rPr>
                <a:t>Behavioral Change Stairway</a:t>
              </a:r>
            </a:p>
          </p:txBody>
        </p:sp>
        <p:sp>
          <p:nvSpPr>
            <p:cNvPr id="7" name="Arrow: Up 6" descr="Arrow pointing upwards">
              <a:extLst>
                <a:ext uri="{FF2B5EF4-FFF2-40B4-BE49-F238E27FC236}">
                  <a16:creationId xmlns:a16="http://schemas.microsoft.com/office/drawing/2014/main" id="{727CEC80-966D-F08F-2621-0F4EA8B820DD}"/>
                </a:ext>
              </a:extLst>
            </p:cNvPr>
            <p:cNvSpPr/>
            <p:nvPr/>
          </p:nvSpPr>
          <p:spPr>
            <a:xfrm rot="4669587">
              <a:off x="3410950" y="-612193"/>
              <a:ext cx="366561" cy="6559202"/>
            </a:xfrm>
            <a:prstGeom prst="upArrow">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descr="Dashed box surrounding the word &quot;empathy&quot;">
              <a:extLst>
                <a:ext uri="{FF2B5EF4-FFF2-40B4-BE49-F238E27FC236}">
                  <a16:creationId xmlns:a16="http://schemas.microsoft.com/office/drawing/2014/main" id="{1B65B392-FB89-7211-811A-6F89E0B84E84}"/>
                </a:ext>
              </a:extLst>
            </p:cNvPr>
            <p:cNvSpPr/>
            <p:nvPr/>
          </p:nvSpPr>
          <p:spPr>
            <a:xfrm>
              <a:off x="4105966" y="2834773"/>
              <a:ext cx="2011680" cy="2120753"/>
            </a:xfrm>
            <a:prstGeom prst="rect">
              <a:avLst/>
            </a:prstGeom>
            <a:noFill/>
            <a:ln w="76200">
              <a:solidFill>
                <a:srgbClr val="0BAF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Content Placeholder 3">
            <a:extLst>
              <a:ext uri="{FF2B5EF4-FFF2-40B4-BE49-F238E27FC236}">
                <a16:creationId xmlns:a16="http://schemas.microsoft.com/office/drawing/2014/main" id="{0C6268BD-07E9-5C8D-9961-8FBB6A1DE59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70583592"/>
              </p:ext>
            </p:extLst>
          </p:nvPr>
        </p:nvGraphicFramePr>
        <p:xfrm>
          <a:off x="353219" y="1675175"/>
          <a:ext cx="11485562" cy="4697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Police officer talking to a younger man who looks distraught">
            <a:extLst>
              <a:ext uri="{FF2B5EF4-FFF2-40B4-BE49-F238E27FC236}">
                <a16:creationId xmlns:a16="http://schemas.microsoft.com/office/drawing/2014/main" id="{26C7ACB2-1A3A-4D2E-1371-BFDD1ED01B4D}"/>
              </a:ext>
            </a:extLst>
          </p:cNvPr>
          <p:cNvPicPr>
            <a:picLocks noChangeAspect="1"/>
          </p:cNvPicPr>
          <p:nvPr/>
        </p:nvPicPr>
        <p:blipFill>
          <a:blip r:embed="rId8"/>
          <a:stretch>
            <a:fillRect/>
          </a:stretch>
        </p:blipFill>
        <p:spPr>
          <a:xfrm>
            <a:off x="7905303" y="3759937"/>
            <a:ext cx="3933478" cy="29501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751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DE10A0-7407-448C-B24D-09FA32562867}"/>
              </a:ext>
            </a:extLst>
          </p:cNvPr>
          <p:cNvSpPr>
            <a:spLocks noGrp="1"/>
          </p:cNvSpPr>
          <p:nvPr>
            <p:ph type="title"/>
          </p:nvPr>
        </p:nvSpPr>
        <p:spPr/>
        <p:txBody>
          <a:bodyPr>
            <a:noAutofit/>
          </a:bodyPr>
          <a:lstStyle/>
          <a:p>
            <a:r>
              <a:rPr lang="en-US" sz="4800" b="1" dirty="0">
                <a:solidFill>
                  <a:schemeClr val="bg1"/>
                </a:solidFill>
                <a:latin typeface="+mn-lt"/>
              </a:rPr>
              <a:t>Empathy – What is it?</a:t>
            </a:r>
          </a:p>
        </p:txBody>
      </p:sp>
      <p:sp>
        <p:nvSpPr>
          <p:cNvPr id="2" name="Content Placeholder 1">
            <a:extLst>
              <a:ext uri="{FF2B5EF4-FFF2-40B4-BE49-F238E27FC236}">
                <a16:creationId xmlns:a16="http://schemas.microsoft.com/office/drawing/2014/main" id="{F74E2965-9B4C-49A7-BA84-DCE2687E1F5A}"/>
              </a:ext>
            </a:extLst>
          </p:cNvPr>
          <p:cNvSpPr>
            <a:spLocks noGrp="1"/>
          </p:cNvSpPr>
          <p:nvPr>
            <p:ph idx="1"/>
          </p:nvPr>
        </p:nvSpPr>
        <p:spPr>
          <a:xfrm>
            <a:off x="592213" y="1984159"/>
            <a:ext cx="11007571" cy="4508716"/>
          </a:xfrm>
        </p:spPr>
        <p:txBody>
          <a:bodyPr>
            <a:normAutofit/>
          </a:bodyPr>
          <a:lstStyle/>
          <a:p>
            <a:pPr marL="342900" indent="-342900">
              <a:spcAft>
                <a:spcPts val="1800"/>
              </a:spcAft>
            </a:pPr>
            <a:r>
              <a:rPr lang="en-US" sz="4000" dirty="0"/>
              <a:t>Empathy is the ability to recognize, understand, and share the thoughts and feelings of another person</a:t>
            </a:r>
          </a:p>
          <a:p>
            <a:pPr marL="342900" indent="-342900">
              <a:spcAft>
                <a:spcPts val="1800"/>
              </a:spcAft>
            </a:pPr>
            <a:r>
              <a:rPr lang="en-US" sz="4000" dirty="0"/>
              <a:t>Empathy is the ability to understand things from another person’s perspective </a:t>
            </a:r>
          </a:p>
        </p:txBody>
      </p:sp>
    </p:spTree>
    <p:extLst>
      <p:ext uri="{BB962C8B-B14F-4D97-AF65-F5344CB8AC3E}">
        <p14:creationId xmlns:p14="http://schemas.microsoft.com/office/powerpoint/2010/main" val="1452366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DE10A0-7407-448C-B24D-09FA32562867}"/>
              </a:ext>
            </a:extLst>
          </p:cNvPr>
          <p:cNvSpPr>
            <a:spLocks noGrp="1"/>
          </p:cNvSpPr>
          <p:nvPr>
            <p:ph type="title"/>
          </p:nvPr>
        </p:nvSpPr>
        <p:spPr/>
        <p:txBody>
          <a:bodyPr>
            <a:noAutofit/>
          </a:bodyPr>
          <a:lstStyle/>
          <a:p>
            <a:r>
              <a:rPr lang="en-US" sz="4800" b="1" dirty="0">
                <a:solidFill>
                  <a:schemeClr val="bg1"/>
                </a:solidFill>
                <a:latin typeface="+mn-lt"/>
              </a:rPr>
              <a:t>Demonstrating Empathy</a:t>
            </a:r>
          </a:p>
        </p:txBody>
      </p:sp>
      <p:sp>
        <p:nvSpPr>
          <p:cNvPr id="2" name="Content Placeholder 1">
            <a:extLst>
              <a:ext uri="{FF2B5EF4-FFF2-40B4-BE49-F238E27FC236}">
                <a16:creationId xmlns:a16="http://schemas.microsoft.com/office/drawing/2014/main" id="{BCEE3664-BDA2-57A7-9698-B9E6366BE225}"/>
              </a:ext>
            </a:extLst>
          </p:cNvPr>
          <p:cNvSpPr>
            <a:spLocks noGrp="1"/>
          </p:cNvSpPr>
          <p:nvPr>
            <p:ph idx="1"/>
          </p:nvPr>
        </p:nvSpPr>
        <p:spPr>
          <a:xfrm>
            <a:off x="592215" y="2627698"/>
            <a:ext cx="5745086" cy="69481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Accurately </a:t>
            </a:r>
            <a:r>
              <a:rPr kumimoji="0" lang="en-US" sz="4000" b="1" i="0" u="none" strike="noStrike" kern="1200" cap="none" spc="0" normalizeH="0" baseline="0" noProof="0" dirty="0">
                <a:ln>
                  <a:noFill/>
                </a:ln>
                <a:solidFill>
                  <a:srgbClr val="103255"/>
                </a:solidFill>
                <a:effectLst/>
                <a:uLnTx/>
                <a:uFillTx/>
                <a:latin typeface="Calibri" panose="020F0502020204030204"/>
                <a:ea typeface="+mn-ea"/>
                <a:cs typeface="+mn-cs"/>
              </a:rPr>
              <a:t>restating</a:t>
            </a: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 another person’s experience and </a:t>
            </a:r>
            <a:r>
              <a:rPr kumimoji="0" lang="en-US" sz="4000" b="1" i="0" u="none" strike="noStrike" kern="1200" cap="none" spc="0" normalizeH="0" baseline="0" noProof="0" dirty="0">
                <a:ln>
                  <a:noFill/>
                </a:ln>
                <a:solidFill>
                  <a:srgbClr val="103255"/>
                </a:solidFill>
                <a:effectLst/>
                <a:uLnTx/>
                <a:uFillTx/>
                <a:latin typeface="Calibri" panose="020F0502020204030204"/>
                <a:ea typeface="+mn-ea"/>
                <a:cs typeface="+mn-cs"/>
              </a:rPr>
              <a:t>reflecting</a:t>
            </a: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 on their feelings.</a:t>
            </a:r>
          </a:p>
        </p:txBody>
      </p:sp>
      <p:grpSp>
        <p:nvGrpSpPr>
          <p:cNvPr id="17" name="Group 16" descr="Picture of well-used high tops. Surrounding the picture are the words &quot;Take a walk in my shoes before you judge me&quot;">
            <a:extLst>
              <a:ext uri="{FF2B5EF4-FFF2-40B4-BE49-F238E27FC236}">
                <a16:creationId xmlns:a16="http://schemas.microsoft.com/office/drawing/2014/main" id="{0D2625A2-B812-8606-A6DF-90457E3A03DA}"/>
              </a:ext>
            </a:extLst>
          </p:cNvPr>
          <p:cNvGrpSpPr/>
          <p:nvPr/>
        </p:nvGrpSpPr>
        <p:grpSpPr>
          <a:xfrm>
            <a:off x="6197424" y="2128034"/>
            <a:ext cx="5553147" cy="3421494"/>
            <a:chOff x="4838389" y="1259850"/>
            <a:chExt cx="7228609" cy="4722521"/>
          </a:xfrm>
        </p:grpSpPr>
        <p:pic>
          <p:nvPicPr>
            <p:cNvPr id="18" name="Picture 2" descr="white lace-up high-top shoes">
              <a:extLst>
                <a:ext uri="{FF2B5EF4-FFF2-40B4-BE49-F238E27FC236}">
                  <a16:creationId xmlns:a16="http://schemas.microsoft.com/office/drawing/2014/main" id="{7D45B12A-E34B-8B21-C904-43E0B74671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16"/>
            <a:stretch/>
          </p:blipFill>
          <p:spPr bwMode="auto">
            <a:xfrm>
              <a:off x="4838389" y="1336051"/>
              <a:ext cx="7228609" cy="464632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8E77092-766F-E756-EC28-988742811E16}"/>
                </a:ext>
              </a:extLst>
            </p:cNvPr>
            <p:cNvSpPr/>
            <p:nvPr/>
          </p:nvSpPr>
          <p:spPr>
            <a:xfrm>
              <a:off x="5046940" y="1259850"/>
              <a:ext cx="6811511" cy="96547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tx1">
                      <a:lumMod val="75000"/>
                      <a:lumOff val="25000"/>
                    </a:schemeClr>
                  </a:solidFill>
                  <a:effectLst/>
                </a:rPr>
                <a:t>Take a walk in my shoes</a:t>
              </a:r>
            </a:p>
          </p:txBody>
        </p:sp>
        <p:sp>
          <p:nvSpPr>
            <p:cNvPr id="20" name="Rectangle 19">
              <a:extLst>
                <a:ext uri="{FF2B5EF4-FFF2-40B4-BE49-F238E27FC236}">
                  <a16:creationId xmlns:a16="http://schemas.microsoft.com/office/drawing/2014/main" id="{868EBA26-66AE-D1C5-1D09-6D7BBB25793E}"/>
                </a:ext>
              </a:extLst>
            </p:cNvPr>
            <p:cNvSpPr/>
            <p:nvPr/>
          </p:nvSpPr>
          <p:spPr>
            <a:xfrm>
              <a:off x="5634355" y="5016896"/>
              <a:ext cx="5925634" cy="96547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tx1">
                      <a:lumMod val="75000"/>
                      <a:lumOff val="25000"/>
                    </a:schemeClr>
                  </a:solidFill>
                </a:rPr>
                <a:t>b</a:t>
              </a:r>
              <a:r>
                <a:rPr lang="en-US" sz="4400" b="1" cap="none" spc="0" dirty="0">
                  <a:ln/>
                  <a:solidFill>
                    <a:schemeClr val="tx1">
                      <a:lumMod val="75000"/>
                      <a:lumOff val="25000"/>
                    </a:schemeClr>
                  </a:solidFill>
                  <a:effectLst/>
                </a:rPr>
                <a:t>efore you judge me</a:t>
              </a:r>
            </a:p>
          </p:txBody>
        </p:sp>
      </p:grpSp>
    </p:spTree>
    <p:extLst>
      <p:ext uri="{BB962C8B-B14F-4D97-AF65-F5344CB8AC3E}">
        <p14:creationId xmlns:p14="http://schemas.microsoft.com/office/powerpoint/2010/main" val="221130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91B1FD-F174-46AC-8AE0-C12FD07A70D6}"/>
              </a:ext>
            </a:extLst>
          </p:cNvPr>
          <p:cNvSpPr>
            <a:spLocks noGrp="1"/>
          </p:cNvSpPr>
          <p:nvPr>
            <p:ph type="title"/>
          </p:nvPr>
        </p:nvSpPr>
        <p:spPr/>
        <p:txBody>
          <a:bodyPr/>
          <a:lstStyle/>
          <a:p>
            <a:r>
              <a:rPr lang="en-US" b="1" dirty="0">
                <a:solidFill>
                  <a:schemeClr val="bg1"/>
                </a:solidFill>
                <a:latin typeface="+mn-lt"/>
              </a:rPr>
              <a:t>Empathy Video</a:t>
            </a:r>
          </a:p>
        </p:txBody>
      </p:sp>
      <p:pic>
        <p:nvPicPr>
          <p:cNvPr id="7" name="Picture 6" descr="Screenshot of the Empathy Video. Screen shows empathy written in script">
            <a:hlinkClick r:id="rId3"/>
            <a:extLst>
              <a:ext uri="{FF2B5EF4-FFF2-40B4-BE49-F238E27FC236}">
                <a16:creationId xmlns:a16="http://schemas.microsoft.com/office/drawing/2014/main" id="{C698E486-01F5-4AD5-B7DC-F6283C033F1E}"/>
              </a:ext>
            </a:extLst>
          </p:cNvPr>
          <p:cNvPicPr>
            <a:picLocks noChangeAspect="1"/>
          </p:cNvPicPr>
          <p:nvPr/>
        </p:nvPicPr>
        <p:blipFill>
          <a:blip r:embed="rId4"/>
          <a:stretch>
            <a:fillRect/>
          </a:stretch>
        </p:blipFill>
        <p:spPr>
          <a:xfrm>
            <a:off x="1758277" y="1671335"/>
            <a:ext cx="8675445" cy="4537821"/>
          </a:xfrm>
          <a:prstGeom prst="rect">
            <a:avLst/>
          </a:prstGeom>
        </p:spPr>
      </p:pic>
      <p:pic>
        <p:nvPicPr>
          <p:cNvPr id="4" name="Graphic 43" descr="Presentation with media">
            <a:extLst>
              <a:ext uri="{FF2B5EF4-FFF2-40B4-BE49-F238E27FC236}">
                <a16:creationId xmlns:a16="http://schemas.microsoft.com/office/drawing/2014/main" id="{C90A3B32-4447-83B6-BE59-110973A423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09" y="6175247"/>
            <a:ext cx="745998" cy="745998"/>
          </a:xfrm>
          <a:prstGeom prst="rect">
            <a:avLst/>
          </a:prstGeom>
        </p:spPr>
      </p:pic>
    </p:spTree>
    <p:extLst>
      <p:ext uri="{BB962C8B-B14F-4D97-AF65-F5344CB8AC3E}">
        <p14:creationId xmlns:p14="http://schemas.microsoft.com/office/powerpoint/2010/main" val="2378722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30E3FB-9A03-4918-A850-9A51ADFE16F5}"/>
              </a:ext>
            </a:extLst>
          </p:cNvPr>
          <p:cNvSpPr>
            <a:spLocks noGrp="1"/>
          </p:cNvSpPr>
          <p:nvPr>
            <p:ph type="title"/>
          </p:nvPr>
        </p:nvSpPr>
        <p:spPr/>
        <p:txBody>
          <a:bodyPr>
            <a:noAutofit/>
          </a:bodyPr>
          <a:lstStyle/>
          <a:p>
            <a:r>
              <a:rPr lang="en-US" sz="4800" b="1" dirty="0">
                <a:solidFill>
                  <a:schemeClr val="bg1"/>
                </a:solidFill>
                <a:latin typeface="+mn-lt"/>
              </a:rPr>
              <a:t>Empathy: Why is it Important?</a:t>
            </a:r>
          </a:p>
        </p:txBody>
      </p:sp>
      <p:pic>
        <p:nvPicPr>
          <p:cNvPr id="4" name="Picture 3" descr="Word cloud in the shape of a pink and orange bird. Words center around the theme of Empathy. Other words include: compassionate, meeting, connect, compassion, presence, I hear you, listening, hear, present, giving, etc.">
            <a:extLst>
              <a:ext uri="{FF2B5EF4-FFF2-40B4-BE49-F238E27FC236}">
                <a16:creationId xmlns:a16="http://schemas.microsoft.com/office/drawing/2014/main" id="{B865DF0C-CB44-4D49-B586-811F7EF65E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09106">
            <a:off x="652292" y="2205582"/>
            <a:ext cx="3800211" cy="3213437"/>
          </a:xfrm>
          <a:prstGeom prst="rect">
            <a:avLst/>
          </a:prstGeom>
        </p:spPr>
      </p:pic>
      <p:sp>
        <p:nvSpPr>
          <p:cNvPr id="2" name="Content Placeholder 1">
            <a:extLst>
              <a:ext uri="{FF2B5EF4-FFF2-40B4-BE49-F238E27FC236}">
                <a16:creationId xmlns:a16="http://schemas.microsoft.com/office/drawing/2014/main" id="{0CC8A12A-0057-FC30-3484-CB0650923D06}"/>
              </a:ext>
            </a:extLst>
          </p:cNvPr>
          <p:cNvSpPr>
            <a:spLocks noGrp="1"/>
          </p:cNvSpPr>
          <p:nvPr>
            <p:ph idx="1"/>
          </p:nvPr>
        </p:nvSpPr>
        <p:spPr>
          <a:xfrm>
            <a:off x="4889500" y="1951530"/>
            <a:ext cx="6710285" cy="3734406"/>
          </a:xfrm>
        </p:spPr>
        <p:txBody>
          <a:bodyPr/>
          <a:lstStyle/>
          <a:p>
            <a:pPr marL="285750" lvl="0" indent="-285750">
              <a:lnSpc>
                <a:spcPct val="100000"/>
              </a:lnSpc>
              <a:spcBef>
                <a:spcPts val="0"/>
              </a:spcBef>
              <a:spcAft>
                <a:spcPts val="1200"/>
              </a:spcAft>
            </a:pPr>
            <a:r>
              <a:rPr lang="en-US" sz="3600" dirty="0"/>
              <a:t>Conveys understanding</a:t>
            </a:r>
          </a:p>
          <a:p>
            <a:pPr marL="285750" lvl="0" indent="-285750">
              <a:lnSpc>
                <a:spcPct val="100000"/>
              </a:lnSpc>
              <a:spcBef>
                <a:spcPts val="0"/>
              </a:spcBef>
              <a:spcAft>
                <a:spcPts val="1200"/>
              </a:spcAft>
            </a:pPr>
            <a:r>
              <a:rPr lang="en-US" sz="3600" dirty="0"/>
              <a:t>Can make others feel understood and supported</a:t>
            </a:r>
          </a:p>
          <a:p>
            <a:pPr marL="285750" lvl="0" indent="-285750">
              <a:lnSpc>
                <a:spcPct val="100000"/>
              </a:lnSpc>
              <a:spcBef>
                <a:spcPts val="0"/>
              </a:spcBef>
              <a:spcAft>
                <a:spcPts val="1200"/>
              </a:spcAft>
            </a:pPr>
            <a:r>
              <a:rPr lang="en-US" sz="3600" dirty="0"/>
              <a:t>Encourages others to share more</a:t>
            </a:r>
          </a:p>
          <a:p>
            <a:pPr marL="285750" lvl="0" indent="-285750">
              <a:lnSpc>
                <a:spcPct val="100000"/>
              </a:lnSpc>
              <a:spcBef>
                <a:spcPts val="0"/>
              </a:spcBef>
              <a:spcAft>
                <a:spcPts val="1200"/>
              </a:spcAft>
            </a:pPr>
            <a:r>
              <a:rPr lang="en-US" sz="3600" dirty="0"/>
              <a:t>Creates a connection</a:t>
            </a:r>
          </a:p>
          <a:p>
            <a:pPr marL="285750" lvl="0" indent="-285750">
              <a:lnSpc>
                <a:spcPct val="100000"/>
              </a:lnSpc>
              <a:spcBef>
                <a:spcPts val="0"/>
              </a:spcBef>
              <a:spcAft>
                <a:spcPts val="1200"/>
              </a:spcAft>
            </a:pPr>
            <a:r>
              <a:rPr lang="en-US" sz="3600" dirty="0"/>
              <a:t>Establishes rapport</a:t>
            </a:r>
          </a:p>
        </p:txBody>
      </p:sp>
    </p:spTree>
    <p:extLst>
      <p:ext uri="{BB962C8B-B14F-4D97-AF65-F5344CB8AC3E}">
        <p14:creationId xmlns:p14="http://schemas.microsoft.com/office/powerpoint/2010/main" val="154478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vert="horz" lIns="91440" tIns="45720" rIns="91440" bIns="45720" rtlCol="0" anchor="ctr">
            <a:noAutofit/>
          </a:bodyPr>
          <a:lstStyle/>
          <a:p>
            <a:r>
              <a:rPr lang="en-US" sz="4000" b="1" dirty="0">
                <a:solidFill>
                  <a:srgbClr val="FFFFFF"/>
                </a:solidFill>
                <a:latin typeface="Calibri" panose="020F0502020204030204"/>
              </a:rPr>
              <a:t>What is Required in Effective Responses to Behavioral Health or IDD Crises?</a:t>
            </a:r>
          </a:p>
        </p:txBody>
      </p:sp>
      <p:sp>
        <p:nvSpPr>
          <p:cNvPr id="3" name="Content Placeholder 2">
            <a:extLst>
              <a:ext uri="{FF2B5EF4-FFF2-40B4-BE49-F238E27FC236}">
                <a16:creationId xmlns:a16="http://schemas.microsoft.com/office/drawing/2014/main" id="{DE2B9D21-DB23-3439-D194-7B5061C370D7}"/>
              </a:ext>
            </a:extLst>
          </p:cNvPr>
          <p:cNvSpPr>
            <a:spLocks noGrp="1"/>
          </p:cNvSpPr>
          <p:nvPr>
            <p:ph idx="1"/>
          </p:nvPr>
        </p:nvSpPr>
        <p:spPr/>
        <p:txBody>
          <a:bodyPr/>
          <a:lstStyle/>
          <a:p>
            <a:pPr marL="571500" lvl="0" indent="-571500">
              <a:lnSpc>
                <a:spcPct val="100000"/>
              </a:lnSpc>
              <a:spcBef>
                <a:spcPts val="0"/>
              </a:spcBef>
              <a:spcAft>
                <a:spcPts val="1200"/>
              </a:spcAft>
            </a:pPr>
            <a:r>
              <a:rPr lang="en-US" sz="4000" dirty="0"/>
              <a:t>Person-centered approaches</a:t>
            </a:r>
          </a:p>
          <a:p>
            <a:pPr marL="571500" lvl="0" indent="-571500">
              <a:lnSpc>
                <a:spcPct val="100000"/>
              </a:lnSpc>
              <a:spcBef>
                <a:spcPts val="0"/>
              </a:spcBef>
              <a:spcAft>
                <a:spcPts val="1200"/>
              </a:spcAft>
            </a:pPr>
            <a:r>
              <a:rPr lang="en-US" sz="4000" dirty="0"/>
              <a:t>Non-judgmental approaches</a:t>
            </a:r>
          </a:p>
          <a:p>
            <a:pPr marL="571500" lvl="0" indent="-571500">
              <a:lnSpc>
                <a:spcPct val="100000"/>
              </a:lnSpc>
              <a:spcBef>
                <a:spcPts val="0"/>
              </a:spcBef>
              <a:spcAft>
                <a:spcPts val="3000"/>
              </a:spcAft>
            </a:pPr>
            <a:r>
              <a:rPr lang="en-US" sz="4000" dirty="0"/>
              <a:t>Here-and-now approaches</a:t>
            </a:r>
          </a:p>
          <a:p>
            <a:pPr marL="2343150" lvl="0" indent="-2286000">
              <a:lnSpc>
                <a:spcPct val="100000"/>
              </a:lnSpc>
              <a:spcBef>
                <a:spcPts val="0"/>
              </a:spcBef>
              <a:spcAft>
                <a:spcPts val="1200"/>
              </a:spcAft>
              <a:buNone/>
            </a:pPr>
            <a:r>
              <a:rPr lang="en-US" sz="4000" b="1" i="1" dirty="0">
                <a:solidFill>
                  <a:srgbClr val="306E36"/>
                </a:solidFill>
              </a:rPr>
              <a:t>Objective: </a:t>
            </a:r>
            <a:r>
              <a:rPr lang="en-US" sz="4000" dirty="0"/>
              <a:t>To reduce anxiety and encourage meaningful communication</a:t>
            </a:r>
          </a:p>
        </p:txBody>
      </p:sp>
    </p:spTree>
    <p:extLst>
      <p:ext uri="{BB962C8B-B14F-4D97-AF65-F5344CB8AC3E}">
        <p14:creationId xmlns:p14="http://schemas.microsoft.com/office/powerpoint/2010/main" val="3347238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BC3923-B7D7-46B7-9B70-B0B633766E71}"/>
              </a:ext>
            </a:extLst>
          </p:cNvPr>
          <p:cNvSpPr>
            <a:spLocks noGrp="1"/>
          </p:cNvSpPr>
          <p:nvPr>
            <p:ph type="title"/>
          </p:nvPr>
        </p:nvSpPr>
        <p:spPr/>
        <p:txBody>
          <a:bodyPr>
            <a:noAutofit/>
          </a:bodyPr>
          <a:lstStyle/>
          <a:p>
            <a:r>
              <a:rPr lang="en-US" sz="4800" b="1" dirty="0">
                <a:solidFill>
                  <a:schemeClr val="bg1"/>
                </a:solidFill>
                <a:latin typeface="+mn-lt"/>
              </a:rPr>
              <a:t>Communicating Understanding</a:t>
            </a:r>
          </a:p>
        </p:txBody>
      </p:sp>
      <p:sp>
        <p:nvSpPr>
          <p:cNvPr id="2" name="Content Placeholder 1">
            <a:extLst>
              <a:ext uri="{FF2B5EF4-FFF2-40B4-BE49-F238E27FC236}">
                <a16:creationId xmlns:a16="http://schemas.microsoft.com/office/drawing/2014/main" id="{DE88A773-C03E-409F-830A-1CFDAB0B66EB}"/>
              </a:ext>
            </a:extLst>
          </p:cNvPr>
          <p:cNvSpPr>
            <a:spLocks noGrp="1"/>
          </p:cNvSpPr>
          <p:nvPr>
            <p:ph idx="1"/>
          </p:nvPr>
        </p:nvSpPr>
        <p:spPr>
          <a:xfrm>
            <a:off x="612068" y="2057210"/>
            <a:ext cx="11007571" cy="3734406"/>
          </a:xfrm>
        </p:spPr>
        <p:txBody>
          <a:bodyPr>
            <a:normAutofit lnSpcReduction="10000"/>
          </a:bodyPr>
          <a:lstStyle/>
          <a:p>
            <a:pPr marL="342900" indent="-342900">
              <a:spcAft>
                <a:spcPts val="1800"/>
              </a:spcAft>
            </a:pPr>
            <a:r>
              <a:rPr lang="en-US" sz="3600" dirty="0"/>
              <a:t>Simple, short phrases</a:t>
            </a:r>
          </a:p>
          <a:p>
            <a:pPr marL="342900" indent="-342900">
              <a:spcAft>
                <a:spcPts val="1800"/>
              </a:spcAft>
            </a:pPr>
            <a:r>
              <a:rPr lang="en-US" sz="3600" dirty="0"/>
              <a:t>“Interested” tone</a:t>
            </a:r>
          </a:p>
          <a:p>
            <a:pPr marL="342900" indent="-342900">
              <a:spcAft>
                <a:spcPts val="1800"/>
              </a:spcAft>
            </a:pPr>
            <a:r>
              <a:rPr lang="en-US" sz="3600" dirty="0"/>
              <a:t>Slow </a:t>
            </a:r>
          </a:p>
          <a:p>
            <a:pPr marL="342900" indent="-342900">
              <a:spcAft>
                <a:spcPts val="1800"/>
              </a:spcAft>
            </a:pPr>
            <a:r>
              <a:rPr lang="en-US" sz="3600" dirty="0"/>
              <a:t>At times, tentative… </a:t>
            </a:r>
          </a:p>
          <a:p>
            <a:pPr marL="342900" indent="-342900">
              <a:spcAft>
                <a:spcPts val="1800"/>
              </a:spcAft>
            </a:pPr>
            <a:r>
              <a:rPr lang="en-US" sz="3600" dirty="0"/>
              <a:t>Use empathic stems</a:t>
            </a:r>
          </a:p>
        </p:txBody>
      </p:sp>
      <p:grpSp>
        <p:nvGrpSpPr>
          <p:cNvPr id="5" name="Group 4" descr="A billboard with Understanding across it.&#10;">
            <a:extLst>
              <a:ext uri="{FF2B5EF4-FFF2-40B4-BE49-F238E27FC236}">
                <a16:creationId xmlns:a16="http://schemas.microsoft.com/office/drawing/2014/main" id="{27BCAB81-0EAA-A9A3-00EA-2C5850477B36}"/>
              </a:ext>
            </a:extLst>
          </p:cNvPr>
          <p:cNvGrpSpPr/>
          <p:nvPr/>
        </p:nvGrpSpPr>
        <p:grpSpPr>
          <a:xfrm>
            <a:off x="6002639" y="1804862"/>
            <a:ext cx="5617000" cy="4796672"/>
            <a:chOff x="6002639" y="1804862"/>
            <a:chExt cx="5617000" cy="4796672"/>
          </a:xfrm>
        </p:grpSpPr>
        <p:sp>
          <p:nvSpPr>
            <p:cNvPr id="4" name="Rectangle 3">
              <a:extLst>
                <a:ext uri="{FF2B5EF4-FFF2-40B4-BE49-F238E27FC236}">
                  <a16:creationId xmlns:a16="http://schemas.microsoft.com/office/drawing/2014/main" id="{5C8A01C6-7364-4776-831A-F8EEE0FB8B32}"/>
                </a:ext>
              </a:extLst>
            </p:cNvPr>
            <p:cNvSpPr/>
            <p:nvPr/>
          </p:nvSpPr>
          <p:spPr>
            <a:xfrm>
              <a:off x="6743105" y="3279868"/>
              <a:ext cx="4136069" cy="923330"/>
            </a:xfrm>
            <a:prstGeom prst="rect">
              <a:avLst/>
            </a:prstGeom>
            <a:noFill/>
          </p:spPr>
          <p:txBody>
            <a:bodyPr wrap="none" lIns="91440" tIns="45720" rIns="91440" bIns="45720">
              <a:spAutoFit/>
            </a:bodyPr>
            <a:lstStyle/>
            <a:p>
              <a:pPr algn="ctr"/>
              <a:r>
                <a:rPr lang="en-US" sz="5400" cap="none" spc="0" dirty="0">
                  <a:ln w="12700">
                    <a:solidFill>
                      <a:schemeClr val="tx2">
                        <a:lumMod val="75000"/>
                      </a:schemeClr>
                    </a:solidFill>
                    <a:prstDash val="solid"/>
                  </a:ln>
                  <a:pattFill prst="pct90">
                    <a:fgClr>
                      <a:schemeClr val="tx2"/>
                    </a:fgClr>
                    <a:bgClr>
                      <a:schemeClr val="tx2">
                        <a:lumMod val="20000"/>
                        <a:lumOff val="80000"/>
                      </a:schemeClr>
                    </a:bgClr>
                  </a:pattFill>
                  <a:effectLst>
                    <a:outerShdw dist="38100" dir="2640000" algn="bl" rotWithShape="0">
                      <a:srgbClr val="306E36"/>
                    </a:outerShdw>
                  </a:effectLst>
                  <a:latin typeface="Mistral" panose="03090702030407020403" pitchFamily="66" charset="0"/>
                </a:rPr>
                <a:t>UNDERSTANDING</a:t>
              </a:r>
            </a:p>
          </p:txBody>
        </p:sp>
        <p:pic>
          <p:nvPicPr>
            <p:cNvPr id="6" name="Graphic 5" descr="Advertising outline">
              <a:extLst>
                <a:ext uri="{FF2B5EF4-FFF2-40B4-BE49-F238E27FC236}">
                  <a16:creationId xmlns:a16="http://schemas.microsoft.com/office/drawing/2014/main" id="{C04D0893-270C-4EAD-97AE-3A4C75416E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2639" y="1804862"/>
              <a:ext cx="5617000" cy="4796672"/>
            </a:xfrm>
            <a:prstGeom prst="rect">
              <a:avLst/>
            </a:prstGeom>
            <a:effectLst>
              <a:glow rad="101600">
                <a:srgbClr val="103255">
                  <a:alpha val="60000"/>
                </a:srgbClr>
              </a:glow>
            </a:effectLst>
          </p:spPr>
        </p:pic>
      </p:grpSp>
    </p:spTree>
    <p:extLst>
      <p:ext uri="{BB962C8B-B14F-4D97-AF65-F5344CB8AC3E}">
        <p14:creationId xmlns:p14="http://schemas.microsoft.com/office/powerpoint/2010/main" val="2058007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FC2A6F-3EBA-4179-9959-BC3D086FE806}"/>
              </a:ext>
            </a:extLst>
          </p:cNvPr>
          <p:cNvSpPr>
            <a:spLocks noGrp="1"/>
          </p:cNvSpPr>
          <p:nvPr>
            <p:ph type="title"/>
          </p:nvPr>
        </p:nvSpPr>
        <p:spPr/>
        <p:txBody>
          <a:bodyPr>
            <a:noAutofit/>
          </a:bodyPr>
          <a:lstStyle/>
          <a:p>
            <a:r>
              <a:rPr lang="en-US" sz="4800" b="1" dirty="0">
                <a:solidFill>
                  <a:srgbClr val="FFFFFF"/>
                </a:solidFill>
                <a:latin typeface="+mn-lt"/>
              </a:rPr>
              <a:t>Empathic Stems </a:t>
            </a:r>
          </a:p>
        </p:txBody>
      </p:sp>
      <p:sp>
        <p:nvSpPr>
          <p:cNvPr id="2" name="Content Placeholder 1">
            <a:extLst>
              <a:ext uri="{FF2B5EF4-FFF2-40B4-BE49-F238E27FC236}">
                <a16:creationId xmlns:a16="http://schemas.microsoft.com/office/drawing/2014/main" id="{65129E81-5D7A-4ADD-A08C-43E637A0F102}"/>
              </a:ext>
            </a:extLst>
          </p:cNvPr>
          <p:cNvSpPr>
            <a:spLocks noGrp="1"/>
          </p:cNvSpPr>
          <p:nvPr>
            <p:ph idx="1"/>
          </p:nvPr>
        </p:nvSpPr>
        <p:spPr>
          <a:xfrm>
            <a:off x="592214" y="1687898"/>
            <a:ext cx="6138785" cy="694817"/>
          </a:xfrm>
        </p:spPr>
        <p:txBody>
          <a:bodyPr>
            <a:normAutofit/>
          </a:bodyPr>
          <a:lstStyle/>
          <a:p>
            <a:pPr eaLnBrk="1" hangingPunct="1">
              <a:lnSpc>
                <a:spcPct val="90000"/>
              </a:lnSpc>
              <a:spcAft>
                <a:spcPts val="1200"/>
              </a:spcAft>
              <a:defRPr/>
            </a:pPr>
            <a:r>
              <a:rPr lang="en-US" altLang="en-US" dirty="0"/>
              <a:t>Maybe you feel….</a:t>
            </a:r>
          </a:p>
          <a:p>
            <a:pPr eaLnBrk="1" hangingPunct="1">
              <a:lnSpc>
                <a:spcPct val="90000"/>
              </a:lnSpc>
              <a:spcAft>
                <a:spcPts val="1200"/>
              </a:spcAft>
              <a:defRPr/>
            </a:pPr>
            <a:r>
              <a:rPr lang="en-US" altLang="en-US" dirty="0"/>
              <a:t>Sounds like a _____ day</a:t>
            </a:r>
          </a:p>
          <a:p>
            <a:pPr eaLnBrk="1" hangingPunct="1">
              <a:lnSpc>
                <a:spcPct val="90000"/>
              </a:lnSpc>
              <a:spcAft>
                <a:spcPts val="1200"/>
              </a:spcAft>
              <a:defRPr/>
            </a:pPr>
            <a:r>
              <a:rPr lang="en-US" altLang="en-US" dirty="0"/>
              <a:t>What a day you’ve had…</a:t>
            </a:r>
          </a:p>
          <a:p>
            <a:pPr eaLnBrk="1" hangingPunct="1">
              <a:lnSpc>
                <a:spcPct val="90000"/>
              </a:lnSpc>
              <a:spcAft>
                <a:spcPts val="1200"/>
              </a:spcAft>
              <a:defRPr/>
            </a:pPr>
            <a:r>
              <a:rPr lang="en-US" altLang="en-US" dirty="0"/>
              <a:t>That is a lot to deal with.</a:t>
            </a:r>
          </a:p>
          <a:p>
            <a:pPr>
              <a:spcAft>
                <a:spcPts val="1200"/>
              </a:spcAft>
              <a:defRPr/>
            </a:pPr>
            <a:r>
              <a:rPr lang="en-US" altLang="en-US" dirty="0">
                <a:solidFill>
                  <a:srgbClr val="103255"/>
                </a:solidFill>
                <a:ea typeface="Open Sans" panose="020B0606030504020204" pitchFamily="34" charset="0"/>
                <a:cs typeface="Open Sans" panose="020B0606030504020204" pitchFamily="34" charset="0"/>
              </a:rPr>
              <a:t>You wish things were different.</a:t>
            </a:r>
          </a:p>
          <a:p>
            <a:pPr marL="228600" indent="-228600">
              <a:lnSpc>
                <a:spcPct val="90000"/>
              </a:lnSpc>
              <a:spcBef>
                <a:spcPts val="1000"/>
              </a:spcBef>
              <a:spcAft>
                <a:spcPts val="600"/>
              </a:spcAft>
              <a:buFont typeface="Arial" panose="020B0604020202020204" pitchFamily="34" charset="0"/>
              <a:buChar char="•"/>
              <a:defRPr/>
            </a:pPr>
            <a:r>
              <a:rPr lang="en-US" altLang="en-US" dirty="0">
                <a:solidFill>
                  <a:srgbClr val="103255"/>
                </a:solidFill>
                <a:ea typeface="Open Sans" panose="020B0606030504020204" pitchFamily="34" charset="0"/>
                <a:cs typeface="Open Sans" panose="020B0606030504020204" pitchFamily="34" charset="0"/>
              </a:rPr>
              <a:t>It’s hard for you to know what to do…</a:t>
            </a:r>
          </a:p>
          <a:p>
            <a:pPr marL="228600" indent="-228600">
              <a:lnSpc>
                <a:spcPct val="90000"/>
              </a:lnSpc>
              <a:spcBef>
                <a:spcPts val="1000"/>
              </a:spcBef>
              <a:spcAft>
                <a:spcPts val="600"/>
              </a:spcAft>
              <a:buFont typeface="Arial" panose="020B0604020202020204" pitchFamily="34" charset="0"/>
              <a:buChar char="•"/>
              <a:defRPr/>
            </a:pPr>
            <a:r>
              <a:rPr lang="en-US" altLang="en-US" i="1" dirty="0">
                <a:solidFill>
                  <a:srgbClr val="103255"/>
                </a:solidFill>
                <a:ea typeface="Open Sans" panose="020B0606030504020204" pitchFamily="34" charset="0"/>
                <a:cs typeface="Open Sans" panose="020B0606030504020204" pitchFamily="34" charset="0"/>
              </a:rPr>
              <a:t>Right now, </a:t>
            </a:r>
            <a:r>
              <a:rPr lang="en-US" altLang="en-US" dirty="0">
                <a:solidFill>
                  <a:srgbClr val="103255"/>
                </a:solidFill>
                <a:ea typeface="Open Sans" panose="020B0606030504020204" pitchFamily="34" charset="0"/>
                <a:cs typeface="Open Sans" panose="020B0606030504020204" pitchFamily="34" charset="0"/>
              </a:rPr>
              <a:t>it feels like there is no hope.</a:t>
            </a:r>
            <a:endParaRPr lang="en-US" sz="3200" dirty="0"/>
          </a:p>
        </p:txBody>
      </p:sp>
      <p:sp>
        <p:nvSpPr>
          <p:cNvPr id="8" name="Content Placeholder 7">
            <a:extLst>
              <a:ext uri="{FF2B5EF4-FFF2-40B4-BE49-F238E27FC236}">
                <a16:creationId xmlns:a16="http://schemas.microsoft.com/office/drawing/2014/main" id="{9D9128D2-0557-E282-638B-323258B538C7}"/>
              </a:ext>
            </a:extLst>
          </p:cNvPr>
          <p:cNvSpPr>
            <a:spLocks noGrp="1"/>
          </p:cNvSpPr>
          <p:nvPr>
            <p:ph idx="10"/>
          </p:nvPr>
        </p:nvSpPr>
        <p:spPr>
          <a:xfrm>
            <a:off x="6332615" y="1687897"/>
            <a:ext cx="5859385" cy="694817"/>
          </a:xfrm>
        </p:spPr>
        <p:txBody>
          <a:bodyPr/>
          <a:lstStyle/>
          <a:p>
            <a:pPr lvl="0">
              <a:spcAft>
                <a:spcPts val="600"/>
              </a:spcAft>
              <a:defRPr/>
            </a:pPr>
            <a:r>
              <a:rPr lang="en-US" altLang="en-US" dirty="0">
                <a:ea typeface="Open Sans" panose="020B0606030504020204" pitchFamily="34" charset="0"/>
                <a:cs typeface="Open Sans" panose="020B0606030504020204" pitchFamily="34" charset="0"/>
              </a:rPr>
              <a:t>That is the last thing you wanted.</a:t>
            </a:r>
          </a:p>
          <a:p>
            <a:pPr lvl="0">
              <a:spcAft>
                <a:spcPts val="600"/>
              </a:spcAft>
              <a:defRPr/>
            </a:pPr>
            <a:r>
              <a:rPr lang="en-US" altLang="en-US" dirty="0">
                <a:ea typeface="Open Sans" panose="020B0606030504020204" pitchFamily="34" charset="0"/>
                <a:cs typeface="Open Sans" panose="020B0606030504020204" pitchFamily="34" charset="0"/>
              </a:rPr>
              <a:t>That’s confusing when that happens.</a:t>
            </a:r>
          </a:p>
        </p:txBody>
      </p:sp>
      <p:pic>
        <p:nvPicPr>
          <p:cNvPr id="7" name="Graphic 215" descr="Customer review">
            <a:extLst>
              <a:ext uri="{FF2B5EF4-FFF2-40B4-BE49-F238E27FC236}">
                <a16:creationId xmlns:a16="http://schemas.microsoft.com/office/drawing/2014/main" id="{9D9E2D79-013D-68FE-07AF-38895C72D0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347" y="6121012"/>
            <a:ext cx="678942" cy="678942"/>
          </a:xfrm>
          <a:prstGeom prst="rect">
            <a:avLst/>
          </a:prstGeom>
        </p:spPr>
      </p:pic>
      <p:sp>
        <p:nvSpPr>
          <p:cNvPr id="4" name="Thought Bubble: Cloud 3">
            <a:extLst>
              <a:ext uri="{FF2B5EF4-FFF2-40B4-BE49-F238E27FC236}">
                <a16:creationId xmlns:a16="http://schemas.microsoft.com/office/drawing/2014/main" id="{9677CE04-0B0D-60C5-BB62-3A7D74A7EC0F}"/>
              </a:ext>
            </a:extLst>
          </p:cNvPr>
          <p:cNvSpPr/>
          <p:nvPr/>
        </p:nvSpPr>
        <p:spPr>
          <a:xfrm>
            <a:off x="1004437" y="6181203"/>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0E3255"/>
                </a:solidFill>
                <a:effectLst/>
                <a:ea typeface="Calibri" panose="020F0502020204030204" pitchFamily="34" charset="0"/>
                <a:cs typeface="Times New Roman" panose="02020603050405020304" pitchFamily="18" charset="0"/>
              </a:rPr>
              <a:t>Q&amp;A</a:t>
            </a:r>
            <a:endParaRPr lang="en-US" sz="1200" dirty="0">
              <a:effectLst/>
              <a:ea typeface="Calibri" panose="020F0502020204030204" pitchFamily="34" charset="0"/>
              <a:cs typeface="Times New Roman" panose="02020603050405020304" pitchFamily="18" charset="0"/>
            </a:endParaRPr>
          </a:p>
        </p:txBody>
      </p:sp>
      <p:pic>
        <p:nvPicPr>
          <p:cNvPr id="6" name="Picture 2" descr="Free stock photo of 911, adult, child">
            <a:extLst>
              <a:ext uri="{FF2B5EF4-FFF2-40B4-BE49-F238E27FC236}">
                <a16:creationId xmlns:a16="http://schemas.microsoft.com/office/drawing/2014/main" id="{16E4EE4F-75D0-4FD9-AEA3-8FD901E09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2715" y="3581339"/>
            <a:ext cx="4237070" cy="2824714"/>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967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6268BD-07E9-5C8D-9961-8FBB6A1DE59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66795787"/>
              </p:ext>
            </p:extLst>
          </p:nvPr>
        </p:nvGraphicFramePr>
        <p:xfrm>
          <a:off x="353219" y="1675175"/>
          <a:ext cx="11485562" cy="4697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2">
            <a:extLst>
              <a:ext uri="{FF2B5EF4-FFF2-40B4-BE49-F238E27FC236}">
                <a16:creationId xmlns:a16="http://schemas.microsoft.com/office/drawing/2014/main" id="{64ACB682-4C8F-5945-F821-9919EABA2B5D}"/>
              </a:ext>
            </a:extLst>
          </p:cNvPr>
          <p:cNvSpPr>
            <a:spLocks noGrp="1"/>
          </p:cNvSpPr>
          <p:nvPr>
            <p:ph type="title"/>
          </p:nvPr>
        </p:nvSpPr>
        <p:spPr>
          <a:xfrm>
            <a:off x="297180" y="347935"/>
            <a:ext cx="10904220" cy="611419"/>
          </a:xfrm>
        </p:spPr>
        <p:txBody>
          <a:bodyPr>
            <a:noAutofit/>
          </a:bodyPr>
          <a:lstStyle/>
          <a:p>
            <a:r>
              <a:rPr lang="en-US" sz="4000" b="1" dirty="0">
                <a:solidFill>
                  <a:schemeClr val="bg1"/>
                </a:solidFill>
                <a:latin typeface="+mn-lt"/>
              </a:rPr>
              <a:t>Officer’s Role in Influencing Behavioral Change: </a:t>
            </a:r>
            <a:r>
              <a:rPr lang="en-US" sz="4000" b="1" i="1" dirty="0">
                <a:solidFill>
                  <a:srgbClr val="FFFF99"/>
                </a:solidFill>
                <a:latin typeface="+mn-lt"/>
              </a:rPr>
              <a:t>RAPPORT</a:t>
            </a:r>
            <a:endParaRPr lang="en-US" sz="4000" b="1" dirty="0">
              <a:solidFill>
                <a:srgbClr val="FFFF99"/>
              </a:solidFill>
              <a:latin typeface="+mn-lt"/>
            </a:endParaRPr>
          </a:p>
        </p:txBody>
      </p:sp>
      <p:grpSp>
        <p:nvGrpSpPr>
          <p:cNvPr id="3" name="Group 2" descr="Behavioral Change Stairway. A diagram of steps climbing upwards. Rapport highlighted.">
            <a:extLst>
              <a:ext uri="{FF2B5EF4-FFF2-40B4-BE49-F238E27FC236}">
                <a16:creationId xmlns:a16="http://schemas.microsoft.com/office/drawing/2014/main" id="{B0604A02-8AD5-2EF3-9082-D9F6BD9B77D8}"/>
              </a:ext>
            </a:extLst>
          </p:cNvPr>
          <p:cNvGrpSpPr/>
          <p:nvPr/>
        </p:nvGrpSpPr>
        <p:grpSpPr>
          <a:xfrm>
            <a:off x="20045" y="1888238"/>
            <a:ext cx="8087635" cy="2601138"/>
            <a:chOff x="20045" y="1888238"/>
            <a:chExt cx="8087635" cy="2601138"/>
          </a:xfrm>
        </p:grpSpPr>
        <p:sp>
          <p:nvSpPr>
            <p:cNvPr id="6" name="TextBox 5">
              <a:extLst>
                <a:ext uri="{FF2B5EF4-FFF2-40B4-BE49-F238E27FC236}">
                  <a16:creationId xmlns:a16="http://schemas.microsoft.com/office/drawing/2014/main" id="{718C6077-B837-FB36-128C-5EE049E485CF}"/>
                </a:ext>
              </a:extLst>
            </p:cNvPr>
            <p:cNvSpPr txBox="1"/>
            <p:nvPr/>
          </p:nvSpPr>
          <p:spPr>
            <a:xfrm rot="20972784">
              <a:off x="20045" y="1888238"/>
              <a:ext cx="5356466" cy="710964"/>
            </a:xfrm>
            <a:prstGeom prst="rect">
              <a:avLst/>
            </a:prstGeom>
            <a:noFill/>
          </p:spPr>
          <p:txBody>
            <a:bodyPr wrap="none" rtlCol="0">
              <a:spAutoFit/>
            </a:bodyPr>
            <a:lstStyle/>
            <a:p>
              <a:r>
                <a:rPr lang="en-US" sz="3600" dirty="0">
                  <a:solidFill>
                    <a:srgbClr val="103255"/>
                  </a:solidFill>
                </a:rPr>
                <a:t>Behavioral Change Stairway</a:t>
              </a:r>
            </a:p>
          </p:txBody>
        </p:sp>
        <p:sp>
          <p:nvSpPr>
            <p:cNvPr id="7" name="Arrow: Up 6" descr="Arrow pointing upwards">
              <a:extLst>
                <a:ext uri="{FF2B5EF4-FFF2-40B4-BE49-F238E27FC236}">
                  <a16:creationId xmlns:a16="http://schemas.microsoft.com/office/drawing/2014/main" id="{727CEC80-966D-F08F-2621-0F4EA8B820DD}"/>
                </a:ext>
              </a:extLst>
            </p:cNvPr>
            <p:cNvSpPr/>
            <p:nvPr/>
          </p:nvSpPr>
          <p:spPr>
            <a:xfrm rot="4669587">
              <a:off x="3410950" y="-612193"/>
              <a:ext cx="366561" cy="6559202"/>
            </a:xfrm>
            <a:prstGeom prst="upArrow">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descr="Dashed box surrounding the word &quot;Rapport&quot;">
              <a:extLst>
                <a:ext uri="{FF2B5EF4-FFF2-40B4-BE49-F238E27FC236}">
                  <a16:creationId xmlns:a16="http://schemas.microsoft.com/office/drawing/2014/main" id="{1B65B392-FB89-7211-811A-6F89E0B84E84}"/>
                </a:ext>
              </a:extLst>
            </p:cNvPr>
            <p:cNvSpPr/>
            <p:nvPr/>
          </p:nvSpPr>
          <p:spPr>
            <a:xfrm>
              <a:off x="6096000" y="2368623"/>
              <a:ext cx="2011680" cy="2120753"/>
            </a:xfrm>
            <a:prstGeom prst="rect">
              <a:avLst/>
            </a:prstGeom>
            <a:noFill/>
            <a:ln w="76200">
              <a:solidFill>
                <a:srgbClr val="0BAF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Police officer talking to a younger man who looks distraught">
            <a:extLst>
              <a:ext uri="{FF2B5EF4-FFF2-40B4-BE49-F238E27FC236}">
                <a16:creationId xmlns:a16="http://schemas.microsoft.com/office/drawing/2014/main" id="{26C7ACB2-1A3A-4D2E-1371-BFDD1ED01B4D}"/>
              </a:ext>
            </a:extLst>
          </p:cNvPr>
          <p:cNvPicPr>
            <a:picLocks noChangeAspect="1"/>
          </p:cNvPicPr>
          <p:nvPr/>
        </p:nvPicPr>
        <p:blipFill>
          <a:blip r:embed="rId8"/>
          <a:stretch>
            <a:fillRect/>
          </a:stretch>
        </p:blipFill>
        <p:spPr>
          <a:xfrm>
            <a:off x="7905303" y="3759937"/>
            <a:ext cx="3933478" cy="29501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6212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6E721-C694-401C-9D5B-763D9AFFBC65}"/>
              </a:ext>
            </a:extLst>
          </p:cNvPr>
          <p:cNvSpPr>
            <a:spLocks noGrp="1"/>
          </p:cNvSpPr>
          <p:nvPr>
            <p:ph type="title"/>
          </p:nvPr>
        </p:nvSpPr>
        <p:spPr/>
        <p:txBody>
          <a:bodyPr/>
          <a:lstStyle/>
          <a:p>
            <a:r>
              <a:rPr lang="en-US" sz="4400" dirty="0"/>
              <a:t>Rapport</a:t>
            </a:r>
          </a:p>
        </p:txBody>
      </p:sp>
      <p:sp>
        <p:nvSpPr>
          <p:cNvPr id="5" name="Content Placeholder 4">
            <a:extLst>
              <a:ext uri="{FF2B5EF4-FFF2-40B4-BE49-F238E27FC236}">
                <a16:creationId xmlns:a16="http://schemas.microsoft.com/office/drawing/2014/main" id="{F5D4FE86-59D8-4348-39FD-D0634CBD4949}"/>
              </a:ext>
            </a:extLst>
          </p:cNvPr>
          <p:cNvSpPr>
            <a:spLocks noGrp="1"/>
          </p:cNvSpPr>
          <p:nvPr>
            <p:ph idx="1"/>
          </p:nvPr>
        </p:nvSpPr>
        <p:spPr>
          <a:xfrm>
            <a:off x="927100" y="1687898"/>
            <a:ext cx="10672685" cy="741892"/>
          </a:xfrm>
        </p:spPr>
        <p:txBody>
          <a:bodyPr/>
          <a:lstStyle/>
          <a:p>
            <a:pPr marL="0" lvl="0" indent="0" algn="ctr">
              <a:lnSpc>
                <a:spcPct val="100000"/>
              </a:lnSpc>
              <a:spcBef>
                <a:spcPts val="0"/>
              </a:spcBef>
              <a:buNone/>
            </a:pPr>
            <a:r>
              <a:rPr lang="en-US" sz="4000" b="1" dirty="0"/>
              <a:t>Building a relationship of mutual trust</a:t>
            </a:r>
          </a:p>
        </p:txBody>
      </p:sp>
      <p:pic>
        <p:nvPicPr>
          <p:cNvPr id="10" name="Picture 9" descr="Three people clasping hands">
            <a:extLst>
              <a:ext uri="{FF2B5EF4-FFF2-40B4-BE49-F238E27FC236}">
                <a16:creationId xmlns:a16="http://schemas.microsoft.com/office/drawing/2014/main" id="{4ECF7D01-18EC-4267-A501-32BC5FAE0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505" y="2676947"/>
            <a:ext cx="5476990" cy="3679018"/>
          </a:xfrm>
          <a:prstGeom prst="rect">
            <a:avLst/>
          </a:prstGeom>
          <a:ln w="28575">
            <a:solidFill>
              <a:srgbClr val="306E36"/>
            </a:solidFill>
          </a:ln>
        </p:spPr>
      </p:pic>
    </p:spTree>
    <p:extLst>
      <p:ext uri="{BB962C8B-B14F-4D97-AF65-F5344CB8AC3E}">
        <p14:creationId xmlns:p14="http://schemas.microsoft.com/office/powerpoint/2010/main" val="4051875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50078-B222-4D7D-9DA7-9C709AA90B2C}"/>
              </a:ext>
            </a:extLst>
          </p:cNvPr>
          <p:cNvSpPr>
            <a:spLocks noGrp="1"/>
          </p:cNvSpPr>
          <p:nvPr>
            <p:ph type="title"/>
          </p:nvPr>
        </p:nvSpPr>
        <p:spPr/>
        <p:txBody>
          <a:bodyPr/>
          <a:lstStyle/>
          <a:p>
            <a:r>
              <a:rPr lang="en-US" sz="4400" dirty="0"/>
              <a:t>Rapport </a:t>
            </a:r>
          </a:p>
        </p:txBody>
      </p:sp>
      <p:sp>
        <p:nvSpPr>
          <p:cNvPr id="4" name="Content Placeholder 3">
            <a:extLst>
              <a:ext uri="{FF2B5EF4-FFF2-40B4-BE49-F238E27FC236}">
                <a16:creationId xmlns:a16="http://schemas.microsoft.com/office/drawing/2014/main" id="{AC8109B3-0559-9838-347D-E527608D76F1}"/>
              </a:ext>
            </a:extLst>
          </p:cNvPr>
          <p:cNvSpPr>
            <a:spLocks noGrp="1"/>
          </p:cNvSpPr>
          <p:nvPr>
            <p:ph idx="1"/>
          </p:nvPr>
        </p:nvSpPr>
        <p:spPr>
          <a:xfrm>
            <a:off x="592214" y="1433898"/>
            <a:ext cx="11007571" cy="1267483"/>
          </a:xfrm>
        </p:spPr>
        <p:txBody>
          <a:bodyPr/>
          <a:lstStyle/>
          <a:p>
            <a:pPr marL="0" lvl="0" indent="0" algn="ctr">
              <a:lnSpc>
                <a:spcPct val="100000"/>
              </a:lnSpc>
              <a:spcBef>
                <a:spcPts val="0"/>
              </a:spcBef>
              <a:buNone/>
            </a:pPr>
            <a:r>
              <a:rPr lang="en-US" sz="6000" b="1" dirty="0">
                <a:ln w="9525">
                  <a:solidFill>
                    <a:prstClr val="white"/>
                  </a:solidFill>
                  <a:prstDash val="solid"/>
                </a:ln>
                <a:effectLst>
                  <a:outerShdw blurRad="12700" dist="38100" dir="2700000" algn="tl" rotWithShape="0">
                    <a:srgbClr val="5B9BD5">
                      <a:lumMod val="60000"/>
                      <a:lumOff val="40000"/>
                    </a:srgbClr>
                  </a:outerShdw>
                </a:effectLst>
                <a:latin typeface="Bahnschrift" panose="020B0502040204020203" pitchFamily="34" charset="0"/>
              </a:rPr>
              <a:t>CONNECT then DIRECT</a:t>
            </a:r>
          </a:p>
        </p:txBody>
      </p:sp>
      <p:pic>
        <p:nvPicPr>
          <p:cNvPr id="7170" name="Picture 2" descr="Free stock photo of 911, administration, adult">
            <a:extLst>
              <a:ext uri="{FF2B5EF4-FFF2-40B4-BE49-F238E27FC236}">
                <a16:creationId xmlns:a16="http://schemas.microsoft.com/office/drawing/2014/main" id="{BA8D2CC1-943A-4C67-85D7-4A0F300AB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057" y="2515738"/>
            <a:ext cx="5015884" cy="3761913"/>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064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50078-B222-4D7D-9DA7-9C709AA90B2C}"/>
              </a:ext>
            </a:extLst>
          </p:cNvPr>
          <p:cNvSpPr>
            <a:spLocks noGrp="1"/>
          </p:cNvSpPr>
          <p:nvPr>
            <p:ph type="title"/>
          </p:nvPr>
        </p:nvSpPr>
        <p:spPr/>
        <p:txBody>
          <a:bodyPr>
            <a:noAutofit/>
          </a:bodyPr>
          <a:lstStyle/>
          <a:p>
            <a:r>
              <a:rPr lang="en-US" sz="4800" b="1" dirty="0">
                <a:solidFill>
                  <a:schemeClr val="bg1"/>
                </a:solidFill>
                <a:latin typeface="+mn-lt"/>
              </a:rPr>
              <a:t>Phrases That May Damage Rapport </a:t>
            </a:r>
          </a:p>
        </p:txBody>
      </p:sp>
      <p:sp>
        <p:nvSpPr>
          <p:cNvPr id="4" name="Thought Bubble: Cloud 3">
            <a:extLst>
              <a:ext uri="{FF2B5EF4-FFF2-40B4-BE49-F238E27FC236}">
                <a16:creationId xmlns:a16="http://schemas.microsoft.com/office/drawing/2014/main" id="{23A3ED7F-AB62-B5C9-484C-36027D59C0EB}"/>
              </a:ext>
            </a:extLst>
          </p:cNvPr>
          <p:cNvSpPr/>
          <p:nvPr/>
        </p:nvSpPr>
        <p:spPr>
          <a:xfrm>
            <a:off x="159779" y="6160733"/>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grpSp>
        <p:nvGrpSpPr>
          <p:cNvPr id="7" name="Group 6" descr="A speech bubble with phrases crossed out. Calm down, relax, I understand, you should, you shouldn't, why?">
            <a:extLst>
              <a:ext uri="{FF2B5EF4-FFF2-40B4-BE49-F238E27FC236}">
                <a16:creationId xmlns:a16="http://schemas.microsoft.com/office/drawing/2014/main" id="{1A63D628-333D-766F-CB0F-99ACF4EEE15B}"/>
              </a:ext>
            </a:extLst>
          </p:cNvPr>
          <p:cNvGrpSpPr/>
          <p:nvPr/>
        </p:nvGrpSpPr>
        <p:grpSpPr>
          <a:xfrm>
            <a:off x="2429522" y="1500327"/>
            <a:ext cx="7513468" cy="4927106"/>
            <a:chOff x="2429522" y="1500327"/>
            <a:chExt cx="7513468" cy="4927106"/>
          </a:xfrm>
        </p:grpSpPr>
        <p:sp>
          <p:nvSpPr>
            <p:cNvPr id="2" name="Flowchart: Sequential Access Storage 1">
              <a:extLst>
                <a:ext uri="{FF2B5EF4-FFF2-40B4-BE49-F238E27FC236}">
                  <a16:creationId xmlns:a16="http://schemas.microsoft.com/office/drawing/2014/main" id="{FBFA524A-93FE-45FF-816E-A7280FD9EA2B}"/>
                </a:ext>
              </a:extLst>
            </p:cNvPr>
            <p:cNvSpPr/>
            <p:nvPr/>
          </p:nvSpPr>
          <p:spPr>
            <a:xfrm>
              <a:off x="2429522" y="1500327"/>
              <a:ext cx="7332956" cy="4714042"/>
            </a:xfrm>
            <a:prstGeom prst="flowChartMagneticTape">
              <a:avLst/>
            </a:prstGeom>
            <a:solidFill>
              <a:srgbClr val="CFDBD0"/>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ysClr val="windowText" lastClr="000000"/>
                  </a:solidFill>
                </a:rPr>
                <a:t>“Calm Down”</a:t>
              </a:r>
            </a:p>
            <a:p>
              <a:pPr algn="ctr"/>
              <a:r>
                <a:rPr lang="en-US" sz="4000" dirty="0">
                  <a:solidFill>
                    <a:sysClr val="windowText" lastClr="000000"/>
                  </a:solidFill>
                </a:rPr>
                <a:t>“Relax”</a:t>
              </a:r>
            </a:p>
            <a:p>
              <a:pPr algn="ctr"/>
              <a:r>
                <a:rPr lang="en-US" sz="4000" dirty="0">
                  <a:solidFill>
                    <a:sysClr val="windowText" lastClr="000000"/>
                  </a:solidFill>
                </a:rPr>
                <a:t>“I Understand”</a:t>
              </a:r>
            </a:p>
            <a:p>
              <a:pPr algn="ctr"/>
              <a:r>
                <a:rPr lang="en-US" sz="4000" dirty="0">
                  <a:solidFill>
                    <a:sysClr val="windowText" lastClr="000000"/>
                  </a:solidFill>
                </a:rPr>
                <a:t>“You Should”</a:t>
              </a:r>
            </a:p>
            <a:p>
              <a:pPr algn="ctr"/>
              <a:r>
                <a:rPr lang="en-US" sz="4000" dirty="0">
                  <a:solidFill>
                    <a:sysClr val="windowText" lastClr="000000"/>
                  </a:solidFill>
                </a:rPr>
                <a:t>“You Shouldn’t”</a:t>
              </a:r>
            </a:p>
            <a:p>
              <a:pPr algn="ctr"/>
              <a:r>
                <a:rPr lang="en-US" sz="4000" dirty="0">
                  <a:solidFill>
                    <a:sysClr val="windowText" lastClr="000000"/>
                  </a:solidFill>
                </a:rPr>
                <a:t>“Why?”</a:t>
              </a:r>
            </a:p>
          </p:txBody>
        </p:sp>
        <p:grpSp>
          <p:nvGrpSpPr>
            <p:cNvPr id="5" name="Group 4" descr="X">
              <a:extLst>
                <a:ext uri="{FF2B5EF4-FFF2-40B4-BE49-F238E27FC236}">
                  <a16:creationId xmlns:a16="http://schemas.microsoft.com/office/drawing/2014/main" id="{8CE48017-2F97-5499-B319-B44FCBD32FD1}"/>
                </a:ext>
              </a:extLst>
            </p:cNvPr>
            <p:cNvGrpSpPr/>
            <p:nvPr/>
          </p:nvGrpSpPr>
          <p:grpSpPr>
            <a:xfrm>
              <a:off x="2760955" y="1589103"/>
              <a:ext cx="7182035" cy="4838330"/>
              <a:chOff x="2760955" y="1589103"/>
              <a:chExt cx="7182035" cy="4838330"/>
            </a:xfrm>
          </p:grpSpPr>
          <p:cxnSp>
            <p:nvCxnSpPr>
              <p:cNvPr id="6" name="Straight Connector 5">
                <a:extLst>
                  <a:ext uri="{FF2B5EF4-FFF2-40B4-BE49-F238E27FC236}">
                    <a16:creationId xmlns:a16="http://schemas.microsoft.com/office/drawing/2014/main" id="{BA913033-124C-47C7-9B2F-50604AD1C920}"/>
                  </a:ext>
                </a:extLst>
              </p:cNvPr>
              <p:cNvCxnSpPr/>
              <p:nvPr/>
            </p:nvCxnSpPr>
            <p:spPr>
              <a:xfrm>
                <a:off x="2760955" y="1589103"/>
                <a:ext cx="7182035" cy="4838330"/>
              </a:xfrm>
              <a:prstGeom prst="line">
                <a:avLst/>
              </a:prstGeom>
              <a:ln w="76200">
                <a:solidFill>
                  <a:srgbClr val="5F0D14"/>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F52C1F2D-8D1C-49A1-8458-838B08E48AE6}"/>
                  </a:ext>
                </a:extLst>
              </p:cNvPr>
              <p:cNvCxnSpPr>
                <a:cxnSpLocks/>
              </p:cNvCxnSpPr>
              <p:nvPr/>
            </p:nvCxnSpPr>
            <p:spPr>
              <a:xfrm flipV="1">
                <a:off x="3124940" y="1722269"/>
                <a:ext cx="6306105" cy="4403323"/>
              </a:xfrm>
              <a:prstGeom prst="line">
                <a:avLst/>
              </a:prstGeom>
              <a:ln w="76200">
                <a:solidFill>
                  <a:srgbClr val="5F0D14"/>
                </a:solidFill>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2942015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4ACB682-4C8F-5945-F821-9919EABA2B5D}"/>
              </a:ext>
            </a:extLst>
          </p:cNvPr>
          <p:cNvSpPr>
            <a:spLocks noGrp="1"/>
          </p:cNvSpPr>
          <p:nvPr>
            <p:ph type="title"/>
          </p:nvPr>
        </p:nvSpPr>
        <p:spPr>
          <a:xfrm>
            <a:off x="297180" y="347935"/>
            <a:ext cx="10904220" cy="611419"/>
          </a:xfrm>
        </p:spPr>
        <p:txBody>
          <a:bodyPr>
            <a:noAutofit/>
          </a:bodyPr>
          <a:lstStyle/>
          <a:p>
            <a:r>
              <a:rPr lang="en-US" sz="4000" b="1" dirty="0">
                <a:solidFill>
                  <a:schemeClr val="bg1"/>
                </a:solidFill>
                <a:latin typeface="+mn-lt"/>
              </a:rPr>
              <a:t>Officer’s Role in Influencing Behavioral Change: </a:t>
            </a:r>
            <a:r>
              <a:rPr lang="en-US" sz="4000" b="1" i="1" dirty="0">
                <a:solidFill>
                  <a:srgbClr val="FFFF99"/>
                </a:solidFill>
                <a:latin typeface="+mn-lt"/>
              </a:rPr>
              <a:t>INFLUENCE AND BEHAVIOR CHANGE</a:t>
            </a:r>
            <a:endParaRPr lang="en-US" sz="4000" b="1" dirty="0">
              <a:solidFill>
                <a:srgbClr val="FFFF99"/>
              </a:solidFill>
              <a:latin typeface="+mn-lt"/>
            </a:endParaRPr>
          </a:p>
        </p:txBody>
      </p:sp>
      <p:graphicFrame>
        <p:nvGraphicFramePr>
          <p:cNvPr id="4" name="Content Placeholder 3">
            <a:extLst>
              <a:ext uri="{FF2B5EF4-FFF2-40B4-BE49-F238E27FC236}">
                <a16:creationId xmlns:a16="http://schemas.microsoft.com/office/drawing/2014/main" id="{0C6268BD-07E9-5C8D-9961-8FBB6A1DE59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46766753"/>
              </p:ext>
            </p:extLst>
          </p:nvPr>
        </p:nvGraphicFramePr>
        <p:xfrm>
          <a:off x="353219" y="1675175"/>
          <a:ext cx="11485562" cy="4697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descr="Behavioral Change Stairway. A diagram of steps climbing upwards. Influence and Behavior Change highlighted.">
            <a:extLst>
              <a:ext uri="{FF2B5EF4-FFF2-40B4-BE49-F238E27FC236}">
                <a16:creationId xmlns:a16="http://schemas.microsoft.com/office/drawing/2014/main" id="{5DF2808F-76C5-73C2-6449-F8D89EAEDC14}"/>
              </a:ext>
            </a:extLst>
          </p:cNvPr>
          <p:cNvGrpSpPr/>
          <p:nvPr/>
        </p:nvGrpSpPr>
        <p:grpSpPr>
          <a:xfrm>
            <a:off x="20045" y="1675175"/>
            <a:ext cx="12027174" cy="2120753"/>
            <a:chOff x="20045" y="1675175"/>
            <a:chExt cx="12027174" cy="2120753"/>
          </a:xfrm>
        </p:grpSpPr>
        <p:sp>
          <p:nvSpPr>
            <p:cNvPr id="6" name="TextBox 5">
              <a:extLst>
                <a:ext uri="{FF2B5EF4-FFF2-40B4-BE49-F238E27FC236}">
                  <a16:creationId xmlns:a16="http://schemas.microsoft.com/office/drawing/2014/main" id="{718C6077-B837-FB36-128C-5EE049E485CF}"/>
                </a:ext>
              </a:extLst>
            </p:cNvPr>
            <p:cNvSpPr txBox="1"/>
            <p:nvPr/>
          </p:nvSpPr>
          <p:spPr>
            <a:xfrm rot="20972784">
              <a:off x="20045" y="1888238"/>
              <a:ext cx="5356466" cy="710964"/>
            </a:xfrm>
            <a:prstGeom prst="rect">
              <a:avLst/>
            </a:prstGeom>
            <a:noFill/>
          </p:spPr>
          <p:txBody>
            <a:bodyPr wrap="none" rtlCol="0">
              <a:spAutoFit/>
            </a:bodyPr>
            <a:lstStyle/>
            <a:p>
              <a:r>
                <a:rPr lang="en-US" sz="3600" dirty="0">
                  <a:solidFill>
                    <a:srgbClr val="103255"/>
                  </a:solidFill>
                </a:rPr>
                <a:t>Behavioral Change Stairway</a:t>
              </a:r>
            </a:p>
          </p:txBody>
        </p:sp>
        <p:sp>
          <p:nvSpPr>
            <p:cNvPr id="7" name="Arrow: Up 6" descr="Arrow pointing upwards">
              <a:extLst>
                <a:ext uri="{FF2B5EF4-FFF2-40B4-BE49-F238E27FC236}">
                  <a16:creationId xmlns:a16="http://schemas.microsoft.com/office/drawing/2014/main" id="{727CEC80-966D-F08F-2621-0F4EA8B820DD}"/>
                </a:ext>
              </a:extLst>
            </p:cNvPr>
            <p:cNvSpPr/>
            <p:nvPr/>
          </p:nvSpPr>
          <p:spPr>
            <a:xfrm rot="4669587">
              <a:off x="3410950" y="-612193"/>
              <a:ext cx="366561" cy="6559202"/>
            </a:xfrm>
            <a:prstGeom prst="upArrow">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descr="Dashed box surrounding the words Influence and Behavior Change">
              <a:extLst>
                <a:ext uri="{FF2B5EF4-FFF2-40B4-BE49-F238E27FC236}">
                  <a16:creationId xmlns:a16="http://schemas.microsoft.com/office/drawing/2014/main" id="{1B65B392-FB89-7211-811A-6F89E0B84E84}"/>
                </a:ext>
              </a:extLst>
            </p:cNvPr>
            <p:cNvSpPr/>
            <p:nvPr/>
          </p:nvSpPr>
          <p:spPr>
            <a:xfrm>
              <a:off x="7905302" y="1675175"/>
              <a:ext cx="4141917" cy="2120753"/>
            </a:xfrm>
            <a:prstGeom prst="rect">
              <a:avLst/>
            </a:prstGeom>
            <a:noFill/>
            <a:ln w="76200">
              <a:solidFill>
                <a:srgbClr val="0BAF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Police officer talking to a younger man who looks distraught">
            <a:extLst>
              <a:ext uri="{FF2B5EF4-FFF2-40B4-BE49-F238E27FC236}">
                <a16:creationId xmlns:a16="http://schemas.microsoft.com/office/drawing/2014/main" id="{26C7ACB2-1A3A-4D2E-1371-BFDD1ED01B4D}"/>
              </a:ext>
            </a:extLst>
          </p:cNvPr>
          <p:cNvPicPr>
            <a:picLocks noChangeAspect="1"/>
          </p:cNvPicPr>
          <p:nvPr/>
        </p:nvPicPr>
        <p:blipFill>
          <a:blip r:embed="rId8"/>
          <a:stretch>
            <a:fillRect/>
          </a:stretch>
        </p:blipFill>
        <p:spPr>
          <a:xfrm>
            <a:off x="8188315" y="4024040"/>
            <a:ext cx="3575889" cy="26819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6869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2A22C4-8375-413F-A43B-14419EB85D7D}"/>
              </a:ext>
            </a:extLst>
          </p:cNvPr>
          <p:cNvSpPr>
            <a:spLocks noGrp="1"/>
          </p:cNvSpPr>
          <p:nvPr>
            <p:ph type="title"/>
          </p:nvPr>
        </p:nvSpPr>
        <p:spPr/>
        <p:txBody>
          <a:bodyPr>
            <a:noAutofit/>
          </a:bodyPr>
          <a:lstStyle/>
          <a:p>
            <a:r>
              <a:rPr lang="en-US" sz="4800" b="1" dirty="0">
                <a:solidFill>
                  <a:schemeClr val="bg1"/>
                </a:solidFill>
                <a:latin typeface="+mn-lt"/>
              </a:rPr>
              <a:t>Facilitating an Outcome</a:t>
            </a:r>
          </a:p>
        </p:txBody>
      </p:sp>
      <p:pic>
        <p:nvPicPr>
          <p:cNvPr id="8194" name="Picture 2">
            <a:extLst>
              <a:ext uri="{FF2B5EF4-FFF2-40B4-BE49-F238E27FC236}">
                <a16:creationId xmlns:a16="http://schemas.microsoft.com/office/drawing/2014/main" id="{2E473185-695F-48AC-AC35-24A907D914F0}"/>
              </a:ext>
              <a:ext uri="{C183D7F6-B498-43B3-948B-1728B52AA6E4}">
                <adec:decorative xmlns:adec="http://schemas.microsoft.com/office/drawing/2017/decorative" val="1"/>
              </a:ext>
            </a:extLst>
          </p:cNvPr>
          <p:cNvPicPr>
            <a:picLocks noChangeAspect="1" noChangeArrowheads="1"/>
          </p:cNvPicPr>
          <p:nvPr/>
        </p:nvPicPr>
        <p:blipFill rotWithShape="1">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t="10166" b="20766"/>
          <a:stretch/>
        </p:blipFill>
        <p:spPr bwMode="auto">
          <a:xfrm>
            <a:off x="-3" y="1320800"/>
            <a:ext cx="12192001" cy="55372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DF17B16-A9D4-4820-B138-7EBFCFC30353}"/>
              </a:ext>
            </a:extLst>
          </p:cNvPr>
          <p:cNvSpPr>
            <a:spLocks noGrp="1"/>
          </p:cNvSpPr>
          <p:nvPr>
            <p:ph idx="1"/>
          </p:nvPr>
        </p:nvSpPr>
        <p:spPr>
          <a:xfrm>
            <a:off x="592213" y="1712323"/>
            <a:ext cx="11007571" cy="4553104"/>
          </a:xfrm>
        </p:spPr>
        <p:txBody>
          <a:bodyPr>
            <a:normAutofit lnSpcReduction="10000"/>
          </a:bodyPr>
          <a:lstStyle/>
          <a:p>
            <a:pPr marL="0" indent="0">
              <a:spcAft>
                <a:spcPts val="1800"/>
              </a:spcAft>
              <a:buNone/>
            </a:pPr>
            <a:r>
              <a:rPr lang="en-US" sz="3600" dirty="0"/>
              <a:t>Once a person is calmer and the emotions around the crisis have been de-escalated, the next step is facilitating the outcome:</a:t>
            </a:r>
            <a:endParaRPr lang="en-US" sz="1400" dirty="0"/>
          </a:p>
          <a:p>
            <a:pPr marL="457200">
              <a:spcBef>
                <a:spcPts val="1200"/>
              </a:spcBef>
              <a:spcAft>
                <a:spcPts val="600"/>
              </a:spcAft>
            </a:pPr>
            <a:r>
              <a:rPr lang="en-US" sz="3200" dirty="0"/>
              <a:t>Determine if there is a disability</a:t>
            </a:r>
          </a:p>
          <a:p>
            <a:pPr marL="457200">
              <a:spcBef>
                <a:spcPts val="1200"/>
              </a:spcBef>
              <a:spcAft>
                <a:spcPts val="600"/>
              </a:spcAft>
            </a:pPr>
            <a:r>
              <a:rPr lang="en-US" sz="3200" dirty="0"/>
              <a:t>Learn what the person may want</a:t>
            </a:r>
          </a:p>
          <a:p>
            <a:pPr marL="457200">
              <a:spcBef>
                <a:spcPts val="1200"/>
              </a:spcBef>
              <a:spcAft>
                <a:spcPts val="600"/>
              </a:spcAft>
            </a:pPr>
            <a:r>
              <a:rPr lang="en-US" sz="3200" dirty="0"/>
              <a:t>Explore resources to connect the person to  ̶  this can include family, friends, community resources</a:t>
            </a:r>
          </a:p>
          <a:p>
            <a:pPr marL="457200">
              <a:spcBef>
                <a:spcPts val="1200"/>
              </a:spcBef>
            </a:pPr>
            <a:r>
              <a:rPr lang="en-US" sz="3200" dirty="0"/>
              <a:t>Involuntary commitment should be the outcome of last resort </a:t>
            </a:r>
          </a:p>
        </p:txBody>
      </p:sp>
    </p:spTree>
    <p:extLst>
      <p:ext uri="{BB962C8B-B14F-4D97-AF65-F5344CB8AC3E}">
        <p14:creationId xmlns:p14="http://schemas.microsoft.com/office/powerpoint/2010/main" val="2318543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68754-AB5F-4FE6-BFB2-B5B768638EC6}"/>
              </a:ext>
            </a:extLst>
          </p:cNvPr>
          <p:cNvSpPr>
            <a:spLocks noGrp="1"/>
          </p:cNvSpPr>
          <p:nvPr>
            <p:ph type="title"/>
          </p:nvPr>
        </p:nvSpPr>
        <p:spPr>
          <a:xfrm>
            <a:off x="127001" y="365125"/>
            <a:ext cx="10541000" cy="611419"/>
          </a:xfrm>
        </p:spPr>
        <p:txBody>
          <a:bodyPr/>
          <a:lstStyle/>
          <a:p>
            <a:r>
              <a:rPr lang="en-US" sz="4400" b="1" dirty="0">
                <a:solidFill>
                  <a:schemeClr val="bg1"/>
                </a:solidFill>
                <a:latin typeface="+mn-lt"/>
              </a:rPr>
              <a:t>The Dos and Don’ts of Verbal De-escalation</a:t>
            </a:r>
          </a:p>
        </p:txBody>
      </p:sp>
      <p:sp>
        <p:nvSpPr>
          <p:cNvPr id="4" name="Rectangle 3">
            <a:extLst>
              <a:ext uri="{FF2B5EF4-FFF2-40B4-BE49-F238E27FC236}">
                <a16:creationId xmlns:a16="http://schemas.microsoft.com/office/drawing/2014/main" id="{3A27302C-D312-49BF-A8BF-B4442168C8C6}"/>
              </a:ext>
              <a:ext uri="{C183D7F6-B498-43B3-948B-1728B52AA6E4}">
                <adec:decorative xmlns:adec="http://schemas.microsoft.com/office/drawing/2017/decorative" val="1"/>
              </a:ext>
            </a:extLst>
          </p:cNvPr>
          <p:cNvSpPr/>
          <p:nvPr/>
        </p:nvSpPr>
        <p:spPr>
          <a:xfrm>
            <a:off x="6482920" y="1756593"/>
            <a:ext cx="5095783" cy="4244157"/>
          </a:xfrm>
          <a:prstGeom prst="rect">
            <a:avLst/>
          </a:prstGeom>
          <a:solidFill>
            <a:srgbClr val="002060"/>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0"/>
              </a:spcAft>
            </a:pPr>
            <a:endParaRPr lang="en-US" sz="3200" dirty="0"/>
          </a:p>
        </p:txBody>
      </p:sp>
      <p:cxnSp>
        <p:nvCxnSpPr>
          <p:cNvPr id="6" name="Straight Arrow Connector 5">
            <a:extLst>
              <a:ext uri="{FF2B5EF4-FFF2-40B4-BE49-F238E27FC236}">
                <a16:creationId xmlns:a16="http://schemas.microsoft.com/office/drawing/2014/main" id="{3D3FD0A7-25A2-45D4-9BDB-2C0FF12340F2}"/>
              </a:ext>
              <a:ext uri="{C183D7F6-B498-43B3-948B-1728B52AA6E4}">
                <adec:decorative xmlns:adec="http://schemas.microsoft.com/office/drawing/2017/decorative" val="1"/>
              </a:ext>
            </a:extLst>
          </p:cNvPr>
          <p:cNvCxnSpPr/>
          <p:nvPr/>
        </p:nvCxnSpPr>
        <p:spPr>
          <a:xfrm>
            <a:off x="6482920" y="2575432"/>
            <a:ext cx="3799643" cy="0"/>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0198D42-C012-40CD-B1A1-C608BB1B3CC5}"/>
              </a:ext>
              <a:ext uri="{C183D7F6-B498-43B3-948B-1728B52AA6E4}">
                <adec:decorative xmlns:adec="http://schemas.microsoft.com/office/drawing/2017/decorative" val="1"/>
              </a:ext>
            </a:extLst>
          </p:cNvPr>
          <p:cNvSpPr/>
          <p:nvPr/>
        </p:nvSpPr>
        <p:spPr>
          <a:xfrm>
            <a:off x="613297" y="1836605"/>
            <a:ext cx="5116868" cy="4244156"/>
          </a:xfrm>
          <a:prstGeom prst="rect">
            <a:avLst/>
          </a:prstGeom>
          <a:solidFill>
            <a:srgbClr val="306E36"/>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en-US" sz="3200" dirty="0"/>
          </a:p>
        </p:txBody>
      </p:sp>
      <p:cxnSp>
        <p:nvCxnSpPr>
          <p:cNvPr id="8" name="Straight Arrow Connector 7">
            <a:extLst>
              <a:ext uri="{FF2B5EF4-FFF2-40B4-BE49-F238E27FC236}">
                <a16:creationId xmlns:a16="http://schemas.microsoft.com/office/drawing/2014/main" id="{850F1793-4B94-4302-A688-DBDFEB0DCF60}"/>
              </a:ext>
              <a:ext uri="{C183D7F6-B498-43B3-948B-1728B52AA6E4}">
                <adec:decorative xmlns:adec="http://schemas.microsoft.com/office/drawing/2017/decorative" val="1"/>
              </a:ext>
            </a:extLst>
          </p:cNvPr>
          <p:cNvCxnSpPr/>
          <p:nvPr/>
        </p:nvCxnSpPr>
        <p:spPr>
          <a:xfrm>
            <a:off x="613297" y="2495422"/>
            <a:ext cx="3799643" cy="0"/>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66BFFB1E-8F4A-3CF5-87E2-1CEF81A2E6D0}"/>
              </a:ext>
            </a:extLst>
          </p:cNvPr>
          <p:cNvSpPr>
            <a:spLocks noGrp="1"/>
          </p:cNvSpPr>
          <p:nvPr>
            <p:ph idx="1"/>
          </p:nvPr>
        </p:nvSpPr>
        <p:spPr>
          <a:xfrm>
            <a:off x="682937" y="1916111"/>
            <a:ext cx="5193124" cy="694817"/>
          </a:xfrm>
        </p:spPr>
        <p:txBody>
          <a:bodyPr/>
          <a:lstStyle/>
          <a:p>
            <a:pPr marL="0" lvl="0" indent="0">
              <a:lnSpc>
                <a:spcPct val="100000"/>
              </a:lnSpc>
              <a:spcBef>
                <a:spcPts val="0"/>
              </a:spcBef>
              <a:spcAft>
                <a:spcPts val="1200"/>
              </a:spcAft>
              <a:buNone/>
            </a:pPr>
            <a:r>
              <a:rPr lang="en-US" sz="3200" b="1" dirty="0">
                <a:solidFill>
                  <a:prstClr val="white"/>
                </a:solidFill>
              </a:rPr>
              <a:t>DO</a:t>
            </a:r>
          </a:p>
          <a:p>
            <a:pPr marL="285750" lvl="0" indent="-285750">
              <a:lnSpc>
                <a:spcPct val="100000"/>
              </a:lnSpc>
              <a:spcBef>
                <a:spcPts val="0"/>
              </a:spcBef>
            </a:pPr>
            <a:r>
              <a:rPr lang="en-US" sz="3200" dirty="0">
                <a:solidFill>
                  <a:prstClr val="white"/>
                </a:solidFill>
              </a:rPr>
              <a:t>Show empathy</a:t>
            </a:r>
          </a:p>
          <a:p>
            <a:pPr marL="285750" lvl="0" indent="-285750">
              <a:lnSpc>
                <a:spcPct val="100000"/>
              </a:lnSpc>
              <a:spcBef>
                <a:spcPts val="0"/>
              </a:spcBef>
            </a:pPr>
            <a:r>
              <a:rPr lang="en-US" sz="3200" dirty="0">
                <a:solidFill>
                  <a:prstClr val="white"/>
                </a:solidFill>
              </a:rPr>
              <a:t>Reassure</a:t>
            </a:r>
          </a:p>
          <a:p>
            <a:pPr marL="285750" lvl="0" indent="-285750">
              <a:lnSpc>
                <a:spcPct val="100000"/>
              </a:lnSpc>
              <a:spcBef>
                <a:spcPts val="0"/>
              </a:spcBef>
            </a:pPr>
            <a:r>
              <a:rPr lang="en-US" sz="3200" dirty="0">
                <a:solidFill>
                  <a:prstClr val="white"/>
                </a:solidFill>
              </a:rPr>
              <a:t>Use active listening skills</a:t>
            </a:r>
          </a:p>
          <a:p>
            <a:pPr marL="285750" lvl="0" indent="-285750">
              <a:lnSpc>
                <a:spcPct val="100000"/>
              </a:lnSpc>
              <a:spcBef>
                <a:spcPts val="0"/>
              </a:spcBef>
            </a:pPr>
            <a:r>
              <a:rPr lang="en-US" sz="3200" dirty="0">
                <a:solidFill>
                  <a:prstClr val="white"/>
                </a:solidFill>
              </a:rPr>
              <a:t>Be patient</a:t>
            </a:r>
          </a:p>
          <a:p>
            <a:pPr marL="285750" lvl="0" indent="-285750">
              <a:lnSpc>
                <a:spcPct val="100000"/>
              </a:lnSpc>
              <a:spcBef>
                <a:spcPts val="0"/>
              </a:spcBef>
            </a:pPr>
            <a:r>
              <a:rPr lang="en-US" sz="3200" dirty="0">
                <a:solidFill>
                  <a:prstClr val="white"/>
                </a:solidFill>
              </a:rPr>
              <a:t>Build rapport</a:t>
            </a:r>
          </a:p>
          <a:p>
            <a:pPr marL="285750" lvl="0" indent="-285750">
              <a:lnSpc>
                <a:spcPct val="100000"/>
              </a:lnSpc>
              <a:spcBef>
                <a:spcPts val="0"/>
              </a:spcBef>
            </a:pPr>
            <a:r>
              <a:rPr lang="en-US" sz="3200" dirty="0">
                <a:solidFill>
                  <a:prstClr val="white"/>
                </a:solidFill>
              </a:rPr>
              <a:t>Guide the situation toward resolution</a:t>
            </a:r>
          </a:p>
        </p:txBody>
      </p:sp>
      <p:sp>
        <p:nvSpPr>
          <p:cNvPr id="5" name="Content Placeholder 4">
            <a:extLst>
              <a:ext uri="{FF2B5EF4-FFF2-40B4-BE49-F238E27FC236}">
                <a16:creationId xmlns:a16="http://schemas.microsoft.com/office/drawing/2014/main" id="{5794B05E-E716-5D60-BAD4-76EBD05D369F}"/>
              </a:ext>
            </a:extLst>
          </p:cNvPr>
          <p:cNvSpPr>
            <a:spLocks noGrp="1"/>
          </p:cNvSpPr>
          <p:nvPr>
            <p:ph idx="10"/>
          </p:nvPr>
        </p:nvSpPr>
        <p:spPr>
          <a:xfrm>
            <a:off x="6573579" y="1916111"/>
            <a:ext cx="5193124" cy="694817"/>
          </a:xfrm>
        </p:spPr>
        <p:txBody>
          <a:bodyPr/>
          <a:lstStyle/>
          <a:p>
            <a:pPr marL="0" lvl="0" indent="0">
              <a:lnSpc>
                <a:spcPct val="100000"/>
              </a:lnSpc>
              <a:spcBef>
                <a:spcPts val="0"/>
              </a:spcBef>
              <a:spcAft>
                <a:spcPts val="3000"/>
              </a:spcAft>
              <a:buNone/>
            </a:pPr>
            <a:r>
              <a:rPr lang="en-US" sz="3200" b="1" dirty="0">
                <a:solidFill>
                  <a:prstClr val="white"/>
                </a:solidFill>
              </a:rPr>
              <a:t>DON’T</a:t>
            </a:r>
            <a:endParaRPr lang="en-US" b="1" dirty="0">
              <a:solidFill>
                <a:prstClr val="white"/>
              </a:solidFill>
            </a:endParaRPr>
          </a:p>
          <a:p>
            <a:pPr marL="285750" lvl="0" indent="-285750">
              <a:lnSpc>
                <a:spcPct val="100000"/>
              </a:lnSpc>
              <a:spcBef>
                <a:spcPts val="0"/>
              </a:spcBef>
            </a:pPr>
            <a:r>
              <a:rPr lang="en-US" sz="3200" dirty="0">
                <a:solidFill>
                  <a:prstClr val="white"/>
                </a:solidFill>
              </a:rPr>
              <a:t>Threaten </a:t>
            </a:r>
          </a:p>
          <a:p>
            <a:pPr marL="285750" lvl="0" indent="-285750">
              <a:lnSpc>
                <a:spcPct val="100000"/>
              </a:lnSpc>
              <a:spcBef>
                <a:spcPts val="0"/>
              </a:spcBef>
            </a:pPr>
            <a:r>
              <a:rPr lang="en-US" sz="3200" dirty="0">
                <a:solidFill>
                  <a:prstClr val="white"/>
                </a:solidFill>
              </a:rPr>
              <a:t>Argue</a:t>
            </a:r>
          </a:p>
          <a:p>
            <a:pPr marL="285750" lvl="0" indent="-285750">
              <a:lnSpc>
                <a:spcPct val="100000"/>
              </a:lnSpc>
              <a:spcBef>
                <a:spcPts val="0"/>
              </a:spcBef>
            </a:pPr>
            <a:r>
              <a:rPr lang="en-US" sz="3200" dirty="0">
                <a:solidFill>
                  <a:prstClr val="white"/>
                </a:solidFill>
              </a:rPr>
              <a:t>Challenge</a:t>
            </a:r>
          </a:p>
          <a:p>
            <a:pPr marL="285750" lvl="0" indent="-285750">
              <a:lnSpc>
                <a:spcPct val="100000"/>
              </a:lnSpc>
              <a:spcBef>
                <a:spcPts val="0"/>
              </a:spcBef>
            </a:pPr>
            <a:r>
              <a:rPr lang="en-US" sz="3200" dirty="0">
                <a:solidFill>
                  <a:prstClr val="white"/>
                </a:solidFill>
              </a:rPr>
              <a:t>Order</a:t>
            </a:r>
          </a:p>
          <a:p>
            <a:pPr marL="285750" lvl="0" indent="-285750">
              <a:lnSpc>
                <a:spcPct val="100000"/>
              </a:lnSpc>
              <a:spcBef>
                <a:spcPts val="0"/>
              </a:spcBef>
            </a:pPr>
            <a:r>
              <a:rPr lang="en-US" sz="3200" dirty="0">
                <a:solidFill>
                  <a:prstClr val="white"/>
                </a:solidFill>
              </a:rPr>
              <a:t>Shame</a:t>
            </a:r>
          </a:p>
          <a:p>
            <a:pPr marL="285750" lvl="0" indent="-285750">
              <a:lnSpc>
                <a:spcPct val="100000"/>
              </a:lnSpc>
              <a:spcBef>
                <a:spcPts val="0"/>
              </a:spcBef>
            </a:pPr>
            <a:r>
              <a:rPr lang="en-US" sz="3200" dirty="0">
                <a:solidFill>
                  <a:prstClr val="white"/>
                </a:solidFill>
              </a:rPr>
              <a:t>Blame</a:t>
            </a:r>
          </a:p>
        </p:txBody>
      </p:sp>
    </p:spTree>
    <p:extLst>
      <p:ext uri="{BB962C8B-B14F-4D97-AF65-F5344CB8AC3E}">
        <p14:creationId xmlns:p14="http://schemas.microsoft.com/office/powerpoint/2010/main" val="885956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lstStyle/>
          <a:p>
            <a:r>
              <a:rPr lang="en-US" sz="4400" dirty="0"/>
              <a:t>Why is Managing the Crisis Important?</a:t>
            </a:r>
          </a:p>
        </p:txBody>
      </p:sp>
      <p:sp>
        <p:nvSpPr>
          <p:cNvPr id="3" name="Content Placeholder 2">
            <a:extLst>
              <a:ext uri="{FF2B5EF4-FFF2-40B4-BE49-F238E27FC236}">
                <a16:creationId xmlns:a16="http://schemas.microsoft.com/office/drawing/2014/main" id="{3D0A6EE0-99EE-48D8-6262-AFF9839C77E4}"/>
              </a:ext>
            </a:extLst>
          </p:cNvPr>
          <p:cNvSpPr>
            <a:spLocks noGrp="1"/>
          </p:cNvSpPr>
          <p:nvPr>
            <p:ph idx="1"/>
          </p:nvPr>
        </p:nvSpPr>
        <p:spPr/>
        <p:txBody>
          <a:bodyPr/>
          <a:lstStyle/>
          <a:p>
            <a:pPr marL="571500" lvl="0" indent="-571500">
              <a:lnSpc>
                <a:spcPct val="100000"/>
              </a:lnSpc>
              <a:spcBef>
                <a:spcPts val="0"/>
              </a:spcBef>
              <a:spcAft>
                <a:spcPts val="1200"/>
              </a:spcAft>
            </a:pPr>
            <a:r>
              <a:rPr lang="en-US" sz="4400" dirty="0"/>
              <a:t>Safety for all</a:t>
            </a:r>
          </a:p>
          <a:p>
            <a:pPr marL="571500" lvl="0" indent="-571500">
              <a:lnSpc>
                <a:spcPct val="100000"/>
              </a:lnSpc>
              <a:spcBef>
                <a:spcPts val="0"/>
              </a:spcBef>
              <a:spcAft>
                <a:spcPts val="1200"/>
              </a:spcAft>
            </a:pPr>
            <a:r>
              <a:rPr lang="en-US" sz="4400" dirty="0"/>
              <a:t>Fewer tragedies</a:t>
            </a:r>
          </a:p>
          <a:p>
            <a:pPr marL="571500" lvl="0" indent="-571500">
              <a:lnSpc>
                <a:spcPct val="100000"/>
              </a:lnSpc>
              <a:spcBef>
                <a:spcPts val="0"/>
              </a:spcBef>
              <a:spcAft>
                <a:spcPts val="1200"/>
              </a:spcAft>
            </a:pPr>
            <a:r>
              <a:rPr lang="en-US" sz="4400" dirty="0"/>
              <a:t>Better decisions</a:t>
            </a:r>
          </a:p>
          <a:p>
            <a:pPr marL="571500" lvl="0" indent="-571500">
              <a:lnSpc>
                <a:spcPct val="100000"/>
              </a:lnSpc>
              <a:spcBef>
                <a:spcPts val="0"/>
              </a:spcBef>
              <a:spcAft>
                <a:spcPts val="1200"/>
              </a:spcAft>
            </a:pPr>
            <a:r>
              <a:rPr lang="en-US" sz="4400" dirty="0"/>
              <a:t>Better outcomes</a:t>
            </a:r>
          </a:p>
          <a:p>
            <a:pPr marL="571500" lvl="0" indent="-571500">
              <a:lnSpc>
                <a:spcPct val="100000"/>
              </a:lnSpc>
              <a:spcBef>
                <a:spcPts val="0"/>
              </a:spcBef>
              <a:spcAft>
                <a:spcPts val="1200"/>
              </a:spcAft>
            </a:pPr>
            <a:r>
              <a:rPr lang="en-US" sz="4400" dirty="0"/>
              <a:t>Reduction of criminal justice involvement </a:t>
            </a:r>
          </a:p>
        </p:txBody>
      </p:sp>
    </p:spTree>
    <p:extLst>
      <p:ext uri="{BB962C8B-B14F-4D97-AF65-F5344CB8AC3E}">
        <p14:creationId xmlns:p14="http://schemas.microsoft.com/office/powerpoint/2010/main" val="608452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lstStyle/>
          <a:p>
            <a:r>
              <a:rPr lang="en-US" sz="4400" dirty="0"/>
              <a:t>Encouraging a Different Mindset</a:t>
            </a:r>
          </a:p>
        </p:txBody>
      </p:sp>
      <p:grpSp>
        <p:nvGrpSpPr>
          <p:cNvPr id="3" name="Group 2" descr="Icon of a side profile of a head. The word Change is in the profile, with two arrows circling the word.">
            <a:extLst>
              <a:ext uri="{FF2B5EF4-FFF2-40B4-BE49-F238E27FC236}">
                <a16:creationId xmlns:a16="http://schemas.microsoft.com/office/drawing/2014/main" id="{E3235A5D-4EBA-8700-3A36-B8D8594BAE21}"/>
              </a:ext>
            </a:extLst>
          </p:cNvPr>
          <p:cNvGrpSpPr/>
          <p:nvPr/>
        </p:nvGrpSpPr>
        <p:grpSpPr>
          <a:xfrm>
            <a:off x="152337" y="2274069"/>
            <a:ext cx="2500312" cy="2756852"/>
            <a:chOff x="152337" y="2274069"/>
            <a:chExt cx="2500312" cy="2756852"/>
          </a:xfrm>
        </p:grpSpPr>
        <p:pic>
          <p:nvPicPr>
            <p:cNvPr id="1026" name="Picture 2" descr="Cranium, Head, Human, Male, Man, Profile, Silhouette">
              <a:extLst>
                <a:ext uri="{FF2B5EF4-FFF2-40B4-BE49-F238E27FC236}">
                  <a16:creationId xmlns:a16="http://schemas.microsoft.com/office/drawing/2014/main" id="{F2390A68-E100-4832-976B-94A5ADE9A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37" y="2274069"/>
              <a:ext cx="2500312" cy="27568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30577BF-67D5-4C1D-A948-CBA254E27506}"/>
                </a:ext>
              </a:extLst>
            </p:cNvPr>
            <p:cNvSpPr/>
            <p:nvPr/>
          </p:nvSpPr>
          <p:spPr>
            <a:xfrm>
              <a:off x="386578" y="2851925"/>
              <a:ext cx="2257349" cy="923330"/>
            </a:xfrm>
            <a:prstGeom prst="rect">
              <a:avLst/>
            </a:prstGeom>
            <a:noFill/>
          </p:spPr>
          <p:txBody>
            <a:bodyPr wrap="none" lIns="91440" tIns="45720" rIns="91440" bIns="45720">
              <a:spAutoFit/>
            </a:bodyPr>
            <a:lstStyle/>
            <a:p>
              <a:pPr algn="ctr"/>
              <a:r>
                <a:rPr lang="en-US" sz="5400" b="1" cap="none" spc="0" dirty="0">
                  <a:ln w="12700" cmpd="sng">
                    <a:solidFill>
                      <a:srgbClr val="FFFFFF"/>
                    </a:solidFill>
                    <a:prstDash val="solid"/>
                  </a:ln>
                  <a:solidFill>
                    <a:srgbClr val="306E36"/>
                  </a:solidFill>
                  <a:effectLst/>
                  <a:latin typeface="Californian FB" panose="0207040306080B030204" pitchFamily="18" charset="0"/>
                </a:rPr>
                <a:t>change</a:t>
              </a:r>
            </a:p>
          </p:txBody>
        </p:sp>
        <p:sp>
          <p:nvSpPr>
            <p:cNvPr id="9" name="Arrow: Circular 8">
              <a:extLst>
                <a:ext uri="{FF2B5EF4-FFF2-40B4-BE49-F238E27FC236}">
                  <a16:creationId xmlns:a16="http://schemas.microsoft.com/office/drawing/2014/main" id="{762DA623-F570-45C0-86A7-E149D8E1BE98}"/>
                </a:ext>
              </a:extLst>
            </p:cNvPr>
            <p:cNvSpPr/>
            <p:nvPr/>
          </p:nvSpPr>
          <p:spPr>
            <a:xfrm rot="505852">
              <a:off x="809864" y="2505670"/>
              <a:ext cx="1589104" cy="923330"/>
            </a:xfrm>
            <a:prstGeom prst="circularArrow">
              <a:avLst>
                <a:gd name="adj1" fmla="val 6611"/>
                <a:gd name="adj2" fmla="val 734405"/>
                <a:gd name="adj3" fmla="val 20466537"/>
                <a:gd name="adj4" fmla="val 10800000"/>
                <a:gd name="adj5" fmla="val 16779"/>
              </a:avLst>
            </a:prstGeom>
            <a:solidFill>
              <a:srgbClr val="306E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ircular 11">
              <a:extLst>
                <a:ext uri="{FF2B5EF4-FFF2-40B4-BE49-F238E27FC236}">
                  <a16:creationId xmlns:a16="http://schemas.microsoft.com/office/drawing/2014/main" id="{AEAF6983-6778-48B3-A71D-33B261EB24FF}"/>
                </a:ext>
              </a:extLst>
            </p:cNvPr>
            <p:cNvSpPr/>
            <p:nvPr/>
          </p:nvSpPr>
          <p:spPr>
            <a:xfrm rot="11424792">
              <a:off x="798608" y="3293773"/>
              <a:ext cx="1589104" cy="923330"/>
            </a:xfrm>
            <a:prstGeom prst="circularArrow">
              <a:avLst>
                <a:gd name="adj1" fmla="val 6611"/>
                <a:gd name="adj2" fmla="val 734405"/>
                <a:gd name="adj3" fmla="val 20466537"/>
                <a:gd name="adj4" fmla="val 10800000"/>
                <a:gd name="adj5" fmla="val 16779"/>
              </a:avLst>
            </a:prstGeom>
            <a:solidFill>
              <a:srgbClr val="306E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Content Placeholder 10">
            <a:extLst>
              <a:ext uri="{FF2B5EF4-FFF2-40B4-BE49-F238E27FC236}">
                <a16:creationId xmlns:a16="http://schemas.microsoft.com/office/drawing/2014/main" id="{0101BE96-DE2F-8E75-51D0-97D730D382E9}"/>
              </a:ext>
            </a:extLst>
          </p:cNvPr>
          <p:cNvSpPr>
            <a:spLocks noGrp="1"/>
          </p:cNvSpPr>
          <p:nvPr>
            <p:ph idx="1"/>
          </p:nvPr>
        </p:nvSpPr>
        <p:spPr>
          <a:xfrm>
            <a:off x="3056495" y="1687898"/>
            <a:ext cx="8543290" cy="3734406"/>
          </a:xfrm>
        </p:spPr>
        <p:txBody>
          <a:bodyPr/>
          <a:lstStyle/>
          <a:p>
            <a:pPr marL="285750" lvl="0" indent="-285750">
              <a:lnSpc>
                <a:spcPct val="100000"/>
              </a:lnSpc>
              <a:spcBef>
                <a:spcPts val="0"/>
              </a:spcBef>
            </a:pPr>
            <a:r>
              <a:rPr lang="en-US" sz="4000" b="1" dirty="0"/>
              <a:t>Control vs. Influence</a:t>
            </a:r>
            <a:r>
              <a:rPr lang="en-US" sz="4000" dirty="0"/>
              <a:t>: </a:t>
            </a:r>
          </a:p>
          <a:p>
            <a:pPr marL="285750" lvl="0" indent="0">
              <a:lnSpc>
                <a:spcPct val="100000"/>
              </a:lnSpc>
              <a:spcBef>
                <a:spcPts val="0"/>
              </a:spcBef>
              <a:spcAft>
                <a:spcPts val="1200"/>
              </a:spcAft>
              <a:buNone/>
            </a:pPr>
            <a:r>
              <a:rPr lang="en-US" sz="3200" dirty="0"/>
              <a:t>Using a </a:t>
            </a:r>
            <a:r>
              <a:rPr lang="en-US" sz="3200" b="1" i="1" dirty="0"/>
              <a:t>less</a:t>
            </a:r>
            <a:r>
              <a:rPr lang="en-US" sz="3200" dirty="0"/>
              <a:t> authoritarian, </a:t>
            </a:r>
            <a:r>
              <a:rPr lang="en-US" sz="3200" b="1" i="1" dirty="0"/>
              <a:t>less </a:t>
            </a:r>
            <a:r>
              <a:rPr lang="en-US" sz="3200" dirty="0"/>
              <a:t>commanding and </a:t>
            </a:r>
            <a:r>
              <a:rPr lang="en-US" sz="3200" b="1" i="1" dirty="0"/>
              <a:t>less </a:t>
            </a:r>
            <a:r>
              <a:rPr lang="en-US" sz="3200" dirty="0"/>
              <a:t>confrontational approach, can give you </a:t>
            </a:r>
            <a:r>
              <a:rPr lang="en-US" sz="3200" b="1" i="1" dirty="0"/>
              <a:t>more</a:t>
            </a:r>
            <a:r>
              <a:rPr lang="en-US" sz="3200" dirty="0"/>
              <a:t> control.</a:t>
            </a:r>
          </a:p>
          <a:p>
            <a:pPr marL="285750" lvl="0" indent="-285750">
              <a:lnSpc>
                <a:spcPct val="100000"/>
              </a:lnSpc>
              <a:spcBef>
                <a:spcPts val="0"/>
              </a:spcBef>
              <a:spcAft>
                <a:spcPts val="1200"/>
              </a:spcAft>
            </a:pPr>
            <a:r>
              <a:rPr lang="en-US" sz="3200" dirty="0"/>
              <a:t>Try to </a:t>
            </a:r>
            <a:r>
              <a:rPr lang="en-US" sz="3200" u="sng" dirty="0"/>
              <a:t>give the person a sense that they have some control</a:t>
            </a:r>
            <a:r>
              <a:rPr lang="en-US" sz="3200" dirty="0"/>
              <a:t>, because they are in a crisis. They are feeling out of control and normal coping mechanisms are not currently working. </a:t>
            </a:r>
          </a:p>
        </p:txBody>
      </p:sp>
      <p:grpSp>
        <p:nvGrpSpPr>
          <p:cNvPr id="5" name="Group 4">
            <a:extLst>
              <a:ext uri="{FF2B5EF4-FFF2-40B4-BE49-F238E27FC236}">
                <a16:creationId xmlns:a16="http://schemas.microsoft.com/office/drawing/2014/main" id="{B686E3B2-DBCC-4CF4-A188-A2C20A4B3BF6}"/>
              </a:ext>
              <a:ext uri="{C183D7F6-B498-43B3-948B-1728B52AA6E4}">
                <adec:decorative xmlns:adec="http://schemas.microsoft.com/office/drawing/2017/decorative" val="1"/>
              </a:ext>
            </a:extLst>
          </p:cNvPr>
          <p:cNvGrpSpPr/>
          <p:nvPr/>
        </p:nvGrpSpPr>
        <p:grpSpPr>
          <a:xfrm>
            <a:off x="2864202" y="1305016"/>
            <a:ext cx="140667" cy="4775275"/>
            <a:chOff x="4289290" y="850837"/>
            <a:chExt cx="141307" cy="5229455"/>
          </a:xfrm>
          <a:solidFill>
            <a:srgbClr val="5F0D14"/>
          </a:solidFill>
        </p:grpSpPr>
        <p:cxnSp>
          <p:nvCxnSpPr>
            <p:cNvPr id="6" name="Straight Connector 5">
              <a:extLst>
                <a:ext uri="{FF2B5EF4-FFF2-40B4-BE49-F238E27FC236}">
                  <a16:creationId xmlns:a16="http://schemas.microsoft.com/office/drawing/2014/main" id="{E37C2261-AFA6-4B2C-800B-EEF5C6232EB5}"/>
                </a:ext>
              </a:extLst>
            </p:cNvPr>
            <p:cNvCxnSpPr/>
            <p:nvPr/>
          </p:nvCxnSpPr>
          <p:spPr>
            <a:xfrm rot="5400000">
              <a:off x="1785294" y="3421587"/>
              <a:ext cx="5141499" cy="0"/>
            </a:xfrm>
            <a:prstGeom prst="line">
              <a:avLst/>
            </a:prstGeom>
            <a:grpFill/>
            <a:ln w="28575">
              <a:solidFill>
                <a:srgbClr val="5F0D1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B23F701-3C91-4382-A8B3-EA732361C8B9}"/>
                </a:ext>
              </a:extLst>
            </p:cNvPr>
            <p:cNvSpPr/>
            <p:nvPr/>
          </p:nvSpPr>
          <p:spPr>
            <a:xfrm rot="5400000">
              <a:off x="4292160" y="5941855"/>
              <a:ext cx="135567" cy="141307"/>
            </a:xfrm>
            <a:prstGeom prst="rect">
              <a:avLst/>
            </a:prstGeom>
            <a:grp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995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C07BF-45DF-4CB9-9088-650D807EAD3F}"/>
              </a:ext>
            </a:extLst>
          </p:cNvPr>
          <p:cNvSpPr>
            <a:spLocks noGrp="1"/>
          </p:cNvSpPr>
          <p:nvPr>
            <p:ph type="title"/>
          </p:nvPr>
        </p:nvSpPr>
        <p:spPr>
          <a:xfrm>
            <a:off x="283604" y="444454"/>
            <a:ext cx="11007571" cy="611419"/>
          </a:xfrm>
        </p:spPr>
        <p:txBody>
          <a:bodyPr/>
          <a:lstStyle/>
          <a:p>
            <a:r>
              <a:rPr lang="en-US" b="1" dirty="0">
                <a:solidFill>
                  <a:schemeClr val="bg1"/>
                </a:solidFill>
                <a:latin typeface="+mn-lt"/>
              </a:rPr>
              <a:t>Key Concepts for Effective Verbal De-escalation</a:t>
            </a:r>
          </a:p>
        </p:txBody>
      </p:sp>
      <p:sp>
        <p:nvSpPr>
          <p:cNvPr id="2" name="Content Placeholder 1">
            <a:extLst>
              <a:ext uri="{FF2B5EF4-FFF2-40B4-BE49-F238E27FC236}">
                <a16:creationId xmlns:a16="http://schemas.microsoft.com/office/drawing/2014/main" id="{8D87DBE9-C615-4AA2-BACF-091884E394B0}"/>
              </a:ext>
            </a:extLst>
          </p:cNvPr>
          <p:cNvSpPr>
            <a:spLocks noGrp="1"/>
          </p:cNvSpPr>
          <p:nvPr>
            <p:ph idx="1"/>
          </p:nvPr>
        </p:nvSpPr>
        <p:spPr>
          <a:xfrm>
            <a:off x="640080" y="1687897"/>
            <a:ext cx="11158343" cy="4419939"/>
          </a:xfrm>
        </p:spPr>
        <p:txBody>
          <a:bodyPr>
            <a:normAutofit/>
          </a:bodyPr>
          <a:lstStyle/>
          <a:p>
            <a:pPr marL="342900" indent="-342900">
              <a:spcAft>
                <a:spcPts val="600"/>
              </a:spcAft>
            </a:pPr>
            <a:r>
              <a:rPr lang="en-US" sz="3600" dirty="0"/>
              <a:t>Safety needs always come first</a:t>
            </a:r>
          </a:p>
          <a:p>
            <a:pPr marL="342900" indent="-342900">
              <a:spcAft>
                <a:spcPts val="600"/>
              </a:spcAft>
            </a:pPr>
            <a:r>
              <a:rPr lang="en-US" sz="3600" dirty="0"/>
              <a:t>Decrease the intensity of a situation to return to a pre-crisis state</a:t>
            </a:r>
          </a:p>
          <a:p>
            <a:pPr marL="342900" indent="-342900">
              <a:spcAft>
                <a:spcPts val="600"/>
              </a:spcAft>
            </a:pPr>
            <a:r>
              <a:rPr lang="en-US" sz="3600" dirty="0"/>
              <a:t>Use active listening to gain rapport and build trust</a:t>
            </a:r>
          </a:p>
          <a:p>
            <a:pPr marL="342900" indent="-342900">
              <a:spcAft>
                <a:spcPts val="600"/>
              </a:spcAft>
            </a:pPr>
            <a:r>
              <a:rPr lang="en-US" sz="3600" dirty="0"/>
              <a:t>Set clear limits; communicate directly; create options</a:t>
            </a:r>
          </a:p>
          <a:p>
            <a:pPr marL="342900" indent="-342900">
              <a:spcAft>
                <a:spcPts val="600"/>
              </a:spcAft>
            </a:pPr>
            <a:r>
              <a:rPr lang="en-US" sz="3600" dirty="0"/>
              <a:t>Promote appropriate resolutions based on an assessment of the facts</a:t>
            </a:r>
          </a:p>
        </p:txBody>
      </p:sp>
    </p:spTree>
    <p:extLst>
      <p:ext uri="{BB962C8B-B14F-4D97-AF65-F5344CB8AC3E}">
        <p14:creationId xmlns:p14="http://schemas.microsoft.com/office/powerpoint/2010/main" val="381534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1C54B-69A4-4A4F-A7D0-931442F135FF}"/>
              </a:ext>
            </a:extLst>
          </p:cNvPr>
          <p:cNvSpPr>
            <a:spLocks noGrp="1"/>
          </p:cNvSpPr>
          <p:nvPr>
            <p:ph type="title"/>
          </p:nvPr>
        </p:nvSpPr>
        <p:spPr/>
        <p:txBody>
          <a:bodyPr>
            <a:noAutofit/>
          </a:bodyPr>
          <a:lstStyle/>
          <a:p>
            <a:r>
              <a:rPr lang="en-US" sz="4800" b="1" dirty="0">
                <a:solidFill>
                  <a:schemeClr val="bg1"/>
                </a:solidFill>
                <a:latin typeface="+mn-lt"/>
              </a:rPr>
              <a:t>De-escalation: How Do You Do It?</a:t>
            </a:r>
            <a:r>
              <a:rPr kumimoji="0" lang="en-US" sz="2000" b="1" i="0" u="none" strike="noStrike" kern="1200" cap="none" spc="0" normalizeH="0" baseline="0" noProof="0" dirty="0">
                <a:ln>
                  <a:noFill/>
                </a:ln>
                <a:solidFill>
                  <a:prstClr val="white"/>
                </a:solidFill>
                <a:effectLst/>
                <a:uLnTx/>
                <a:uFillTx/>
                <a:latin typeface="Calibri" panose="020F0502020204030204"/>
                <a:ea typeface="+mj-ea"/>
                <a:cs typeface="+mj-cs"/>
              </a:rPr>
              <a:t> (part 1)</a:t>
            </a:r>
            <a:endParaRPr lang="en-US" sz="4800" b="1" dirty="0">
              <a:solidFill>
                <a:schemeClr val="bg1"/>
              </a:solidFill>
              <a:latin typeface="+mn-lt"/>
            </a:endParaRPr>
          </a:p>
        </p:txBody>
      </p:sp>
      <p:graphicFrame>
        <p:nvGraphicFramePr>
          <p:cNvPr id="4" name="Diagram 3">
            <a:extLst>
              <a:ext uri="{FF2B5EF4-FFF2-40B4-BE49-F238E27FC236}">
                <a16:creationId xmlns:a16="http://schemas.microsoft.com/office/drawing/2014/main" id="{23E7431E-747B-4609-AD59-848A7964338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3575918"/>
              </p:ext>
            </p:extLst>
          </p:nvPr>
        </p:nvGraphicFramePr>
        <p:xfrm>
          <a:off x="754234" y="1569058"/>
          <a:ext cx="5341766" cy="4923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 19">
            <a:extLst>
              <a:ext uri="{FF2B5EF4-FFF2-40B4-BE49-F238E27FC236}">
                <a16:creationId xmlns:a16="http://schemas.microsoft.com/office/drawing/2014/main" id="{CE22830A-E059-4D03-B6B9-E24AB78EB4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2670069"/>
              </p:ext>
            </p:extLst>
          </p:nvPr>
        </p:nvGraphicFramePr>
        <p:xfrm>
          <a:off x="6580694" y="1569058"/>
          <a:ext cx="5146486" cy="49238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Content Placeholder 1">
            <a:extLst>
              <a:ext uri="{FF2B5EF4-FFF2-40B4-BE49-F238E27FC236}">
                <a16:creationId xmlns:a16="http://schemas.microsoft.com/office/drawing/2014/main" id="{6EEEF30F-E400-B56F-3F78-AF622A3AE645}"/>
              </a:ext>
            </a:extLst>
          </p:cNvPr>
          <p:cNvSpPr>
            <a:spLocks noGrp="1"/>
          </p:cNvSpPr>
          <p:nvPr>
            <p:ph idx="1"/>
          </p:nvPr>
        </p:nvSpPr>
        <p:spPr>
          <a:xfrm>
            <a:off x="798694" y="1687898"/>
            <a:ext cx="5193124"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Maintain a safe distance</a:t>
            </a:r>
          </a:p>
        </p:txBody>
      </p:sp>
      <p:sp>
        <p:nvSpPr>
          <p:cNvPr id="5" name="Content Placeholder 4">
            <a:extLst>
              <a:ext uri="{FF2B5EF4-FFF2-40B4-BE49-F238E27FC236}">
                <a16:creationId xmlns:a16="http://schemas.microsoft.com/office/drawing/2014/main" id="{221D50CA-A06D-E7AB-214A-2A682A138A11}"/>
              </a:ext>
            </a:extLst>
          </p:cNvPr>
          <p:cNvSpPr>
            <a:spLocks noGrp="1"/>
          </p:cNvSpPr>
          <p:nvPr>
            <p:ph idx="10"/>
          </p:nvPr>
        </p:nvSpPr>
        <p:spPr>
          <a:xfrm>
            <a:off x="798694" y="2680649"/>
            <a:ext cx="5193124"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Use a clear tone and voice</a:t>
            </a:r>
          </a:p>
        </p:txBody>
      </p:sp>
      <p:sp>
        <p:nvSpPr>
          <p:cNvPr id="6" name="Content Placeholder 5">
            <a:extLst>
              <a:ext uri="{FF2B5EF4-FFF2-40B4-BE49-F238E27FC236}">
                <a16:creationId xmlns:a16="http://schemas.microsoft.com/office/drawing/2014/main" id="{91136426-5B17-95DB-A70F-0D8C483A0733}"/>
              </a:ext>
            </a:extLst>
          </p:cNvPr>
          <p:cNvSpPr>
            <a:spLocks noGrp="1"/>
          </p:cNvSpPr>
          <p:nvPr>
            <p:ph idx="11"/>
          </p:nvPr>
        </p:nvSpPr>
        <p:spPr>
          <a:xfrm>
            <a:off x="798694" y="3651765"/>
            <a:ext cx="5193124"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Use a voice volume lower than that of the individual</a:t>
            </a:r>
          </a:p>
        </p:txBody>
      </p:sp>
      <p:sp>
        <p:nvSpPr>
          <p:cNvPr id="7" name="Content Placeholder 6">
            <a:extLst>
              <a:ext uri="{FF2B5EF4-FFF2-40B4-BE49-F238E27FC236}">
                <a16:creationId xmlns:a16="http://schemas.microsoft.com/office/drawing/2014/main" id="{CD093546-320C-16C1-3AC6-1C0D690EEEF6}"/>
              </a:ext>
            </a:extLst>
          </p:cNvPr>
          <p:cNvSpPr>
            <a:spLocks noGrp="1"/>
          </p:cNvSpPr>
          <p:nvPr>
            <p:ph idx="12"/>
          </p:nvPr>
        </p:nvSpPr>
        <p:spPr>
          <a:xfrm>
            <a:off x="798694" y="4668328"/>
            <a:ext cx="5193124"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Use a non-threatening posture (but maintain tactical awareness)</a:t>
            </a:r>
          </a:p>
        </p:txBody>
      </p:sp>
      <p:sp>
        <p:nvSpPr>
          <p:cNvPr id="8" name="Content Placeholder 7">
            <a:extLst>
              <a:ext uri="{FF2B5EF4-FFF2-40B4-BE49-F238E27FC236}">
                <a16:creationId xmlns:a16="http://schemas.microsoft.com/office/drawing/2014/main" id="{5003CA5C-DA18-2C0A-126D-497F41533F9F}"/>
              </a:ext>
            </a:extLst>
          </p:cNvPr>
          <p:cNvSpPr>
            <a:spLocks noGrp="1"/>
          </p:cNvSpPr>
          <p:nvPr>
            <p:ph idx="13"/>
          </p:nvPr>
        </p:nvSpPr>
        <p:spPr>
          <a:xfrm>
            <a:off x="798694" y="5642066"/>
            <a:ext cx="5193124"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Set limits</a:t>
            </a:r>
          </a:p>
        </p:txBody>
      </p:sp>
      <p:sp>
        <p:nvSpPr>
          <p:cNvPr id="9" name="Content Placeholder 8">
            <a:extLst>
              <a:ext uri="{FF2B5EF4-FFF2-40B4-BE49-F238E27FC236}">
                <a16:creationId xmlns:a16="http://schemas.microsoft.com/office/drawing/2014/main" id="{DE79FCB0-D9B6-E86B-0BA4-3F22CCD714E2}"/>
              </a:ext>
            </a:extLst>
          </p:cNvPr>
          <p:cNvSpPr>
            <a:spLocks noGrp="1"/>
          </p:cNvSpPr>
          <p:nvPr>
            <p:ph idx="14"/>
          </p:nvPr>
        </p:nvSpPr>
        <p:spPr>
          <a:xfrm>
            <a:off x="6613142" y="1687898"/>
            <a:ext cx="5052832"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Be active in helping</a:t>
            </a:r>
          </a:p>
        </p:txBody>
      </p:sp>
      <p:sp>
        <p:nvSpPr>
          <p:cNvPr id="10" name="Content Placeholder 9">
            <a:extLst>
              <a:ext uri="{FF2B5EF4-FFF2-40B4-BE49-F238E27FC236}">
                <a16:creationId xmlns:a16="http://schemas.microsoft.com/office/drawing/2014/main" id="{467EB65E-E74D-199D-1EFA-B26E01D493B7}"/>
              </a:ext>
            </a:extLst>
          </p:cNvPr>
          <p:cNvSpPr>
            <a:spLocks noGrp="1"/>
          </p:cNvSpPr>
          <p:nvPr>
            <p:ph idx="15"/>
          </p:nvPr>
        </p:nvSpPr>
        <p:spPr>
          <a:xfrm>
            <a:off x="6613142" y="2680649"/>
            <a:ext cx="5052832"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Build hope</a:t>
            </a:r>
          </a:p>
        </p:txBody>
      </p:sp>
      <p:sp>
        <p:nvSpPr>
          <p:cNvPr id="11" name="Content Placeholder 10">
            <a:extLst>
              <a:ext uri="{FF2B5EF4-FFF2-40B4-BE49-F238E27FC236}">
                <a16:creationId xmlns:a16="http://schemas.microsoft.com/office/drawing/2014/main" id="{59B76411-8515-2594-F9B8-694342408638}"/>
              </a:ext>
            </a:extLst>
          </p:cNvPr>
          <p:cNvSpPr>
            <a:spLocks noGrp="1"/>
          </p:cNvSpPr>
          <p:nvPr>
            <p:ph idx="16"/>
          </p:nvPr>
        </p:nvSpPr>
        <p:spPr>
          <a:xfrm>
            <a:off x="6613142" y="3651765"/>
            <a:ext cx="5052832"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Focus on strengths</a:t>
            </a:r>
          </a:p>
        </p:txBody>
      </p:sp>
      <p:sp>
        <p:nvSpPr>
          <p:cNvPr id="12" name="Content Placeholder 11">
            <a:extLst>
              <a:ext uri="{FF2B5EF4-FFF2-40B4-BE49-F238E27FC236}">
                <a16:creationId xmlns:a16="http://schemas.microsoft.com/office/drawing/2014/main" id="{A3612ADB-BFBE-D0E5-B73E-F6D443504D75}"/>
              </a:ext>
            </a:extLst>
          </p:cNvPr>
          <p:cNvSpPr>
            <a:spLocks noGrp="1"/>
          </p:cNvSpPr>
          <p:nvPr>
            <p:ph idx="17"/>
          </p:nvPr>
        </p:nvSpPr>
        <p:spPr>
          <a:xfrm>
            <a:off x="6613142" y="4668328"/>
            <a:ext cx="5052832"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Present as a calming influence</a:t>
            </a:r>
          </a:p>
        </p:txBody>
      </p:sp>
      <p:sp>
        <p:nvSpPr>
          <p:cNvPr id="13" name="Content Placeholder 12">
            <a:extLst>
              <a:ext uri="{FF2B5EF4-FFF2-40B4-BE49-F238E27FC236}">
                <a16:creationId xmlns:a16="http://schemas.microsoft.com/office/drawing/2014/main" id="{495BB091-6F73-2AB6-94CB-AC63CA1D89EE}"/>
              </a:ext>
            </a:extLst>
          </p:cNvPr>
          <p:cNvSpPr>
            <a:spLocks noGrp="1"/>
          </p:cNvSpPr>
          <p:nvPr>
            <p:ph idx="18"/>
          </p:nvPr>
        </p:nvSpPr>
        <p:spPr>
          <a:xfrm>
            <a:off x="6613142" y="5642066"/>
            <a:ext cx="5052832"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Demonstrate confidence and compassion</a:t>
            </a:r>
          </a:p>
        </p:txBody>
      </p:sp>
    </p:spTree>
    <p:extLst>
      <p:ext uri="{BB962C8B-B14F-4D97-AF65-F5344CB8AC3E}">
        <p14:creationId xmlns:p14="http://schemas.microsoft.com/office/powerpoint/2010/main" val="176575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1C54B-69A4-4A4F-A7D0-931442F135FF}"/>
              </a:ext>
            </a:extLst>
          </p:cNvPr>
          <p:cNvSpPr>
            <a:spLocks noGrp="1"/>
          </p:cNvSpPr>
          <p:nvPr>
            <p:ph type="title"/>
          </p:nvPr>
        </p:nvSpPr>
        <p:spPr/>
        <p:txBody>
          <a:bodyPr>
            <a:noAutofit/>
          </a:bodyPr>
          <a:lstStyle/>
          <a:p>
            <a:r>
              <a:rPr lang="en-US" sz="4800" b="1" dirty="0">
                <a:solidFill>
                  <a:schemeClr val="bg1"/>
                </a:solidFill>
                <a:latin typeface="+mn-lt"/>
              </a:rPr>
              <a:t>De-escalation: How Do You Do It?</a:t>
            </a:r>
            <a:r>
              <a:rPr lang="en-US" sz="2000" b="1" dirty="0">
                <a:solidFill>
                  <a:schemeClr val="bg1"/>
                </a:solidFill>
                <a:latin typeface="+mn-lt"/>
              </a:rPr>
              <a:t> (part 2)</a:t>
            </a:r>
            <a:endParaRPr lang="en-US" sz="4800" b="1" dirty="0">
              <a:solidFill>
                <a:schemeClr val="bg1"/>
              </a:solidFill>
              <a:latin typeface="+mn-lt"/>
            </a:endParaRPr>
          </a:p>
        </p:txBody>
      </p:sp>
      <p:graphicFrame>
        <p:nvGraphicFramePr>
          <p:cNvPr id="18" name="Diagram 17">
            <a:extLst>
              <a:ext uri="{FF2B5EF4-FFF2-40B4-BE49-F238E27FC236}">
                <a16:creationId xmlns:a16="http://schemas.microsoft.com/office/drawing/2014/main" id="{4C2A5612-5537-5F08-B137-39F456E43C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6127303"/>
              </p:ext>
            </p:extLst>
          </p:nvPr>
        </p:nvGraphicFramePr>
        <p:xfrm>
          <a:off x="726742" y="1718271"/>
          <a:ext cx="5113166" cy="4923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a:extLst>
              <a:ext uri="{FF2B5EF4-FFF2-40B4-BE49-F238E27FC236}">
                <a16:creationId xmlns:a16="http://schemas.microsoft.com/office/drawing/2014/main" id="{B067D1CC-FEAA-5B2B-8E1C-0A11993C330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4306061"/>
              </p:ext>
            </p:extLst>
          </p:nvPr>
        </p:nvGraphicFramePr>
        <p:xfrm>
          <a:off x="6352093" y="1718271"/>
          <a:ext cx="5113166" cy="50609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Content Placeholder 1">
            <a:extLst>
              <a:ext uri="{FF2B5EF4-FFF2-40B4-BE49-F238E27FC236}">
                <a16:creationId xmlns:a16="http://schemas.microsoft.com/office/drawing/2014/main" id="{6EEEF30F-E400-B56F-3F78-AF622A3AE645}"/>
              </a:ext>
            </a:extLst>
          </p:cNvPr>
          <p:cNvSpPr>
            <a:spLocks noGrp="1"/>
          </p:cNvSpPr>
          <p:nvPr>
            <p:ph idx="1"/>
          </p:nvPr>
        </p:nvSpPr>
        <p:spPr>
          <a:xfrm>
            <a:off x="798694" y="2022474"/>
            <a:ext cx="4967925"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Remove distractions, disruptive or upsetting influences</a:t>
            </a:r>
          </a:p>
        </p:txBody>
      </p:sp>
      <p:sp>
        <p:nvSpPr>
          <p:cNvPr id="5" name="Content Placeholder 4">
            <a:extLst>
              <a:ext uri="{FF2B5EF4-FFF2-40B4-BE49-F238E27FC236}">
                <a16:creationId xmlns:a16="http://schemas.microsoft.com/office/drawing/2014/main" id="{221D50CA-A06D-E7AB-214A-2A682A138A11}"/>
              </a:ext>
            </a:extLst>
          </p:cNvPr>
          <p:cNvSpPr>
            <a:spLocks noGrp="1"/>
          </p:cNvSpPr>
          <p:nvPr>
            <p:ph idx="10"/>
          </p:nvPr>
        </p:nvSpPr>
        <p:spPr>
          <a:xfrm>
            <a:off x="798694" y="3169594"/>
            <a:ext cx="4967925"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Provide careful, clear expectations, and instructions</a:t>
            </a:r>
          </a:p>
        </p:txBody>
      </p:sp>
      <p:sp>
        <p:nvSpPr>
          <p:cNvPr id="6" name="Content Placeholder 5">
            <a:extLst>
              <a:ext uri="{FF2B5EF4-FFF2-40B4-BE49-F238E27FC236}">
                <a16:creationId xmlns:a16="http://schemas.microsoft.com/office/drawing/2014/main" id="{91136426-5B17-95DB-A70F-0D8C483A0733}"/>
              </a:ext>
            </a:extLst>
          </p:cNvPr>
          <p:cNvSpPr>
            <a:spLocks noGrp="1"/>
          </p:cNvSpPr>
          <p:nvPr>
            <p:ph idx="11"/>
          </p:nvPr>
        </p:nvSpPr>
        <p:spPr>
          <a:xfrm>
            <a:off x="798694" y="4397559"/>
            <a:ext cx="4967925"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Be aware of body language, be congruent </a:t>
            </a:r>
          </a:p>
        </p:txBody>
      </p:sp>
      <p:sp>
        <p:nvSpPr>
          <p:cNvPr id="7" name="Content Placeholder 6">
            <a:extLst>
              <a:ext uri="{FF2B5EF4-FFF2-40B4-BE49-F238E27FC236}">
                <a16:creationId xmlns:a16="http://schemas.microsoft.com/office/drawing/2014/main" id="{CD093546-320C-16C1-3AC6-1C0D690EEEF6}"/>
              </a:ext>
            </a:extLst>
          </p:cNvPr>
          <p:cNvSpPr>
            <a:spLocks noGrp="1"/>
          </p:cNvSpPr>
          <p:nvPr>
            <p:ph idx="12"/>
          </p:nvPr>
        </p:nvSpPr>
        <p:spPr>
          <a:xfrm>
            <a:off x="798694" y="5625524"/>
            <a:ext cx="4967925"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Validate and accept</a:t>
            </a:r>
          </a:p>
        </p:txBody>
      </p:sp>
      <p:sp>
        <p:nvSpPr>
          <p:cNvPr id="9" name="Content Placeholder 8">
            <a:extLst>
              <a:ext uri="{FF2B5EF4-FFF2-40B4-BE49-F238E27FC236}">
                <a16:creationId xmlns:a16="http://schemas.microsoft.com/office/drawing/2014/main" id="{DE79FCB0-D9B6-E86B-0BA4-3F22CCD714E2}"/>
              </a:ext>
            </a:extLst>
          </p:cNvPr>
          <p:cNvSpPr>
            <a:spLocks noGrp="1"/>
          </p:cNvSpPr>
          <p:nvPr>
            <p:ph idx="14"/>
          </p:nvPr>
        </p:nvSpPr>
        <p:spPr>
          <a:xfrm>
            <a:off x="6382260" y="2056941"/>
            <a:ext cx="5052832"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Be aware that your uniform and tools on your belt may be intimidating</a:t>
            </a:r>
          </a:p>
        </p:txBody>
      </p:sp>
      <p:sp>
        <p:nvSpPr>
          <p:cNvPr id="10" name="Content Placeholder 9">
            <a:extLst>
              <a:ext uri="{FF2B5EF4-FFF2-40B4-BE49-F238E27FC236}">
                <a16:creationId xmlns:a16="http://schemas.microsoft.com/office/drawing/2014/main" id="{467EB65E-E74D-199D-1EFA-B26E01D493B7}"/>
              </a:ext>
            </a:extLst>
          </p:cNvPr>
          <p:cNvSpPr>
            <a:spLocks noGrp="1"/>
          </p:cNvSpPr>
          <p:nvPr>
            <p:ph idx="15"/>
          </p:nvPr>
        </p:nvSpPr>
        <p:spPr>
          <a:xfrm>
            <a:off x="6613142" y="3362634"/>
            <a:ext cx="4499768"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Be consistent </a:t>
            </a:r>
          </a:p>
        </p:txBody>
      </p:sp>
      <p:sp>
        <p:nvSpPr>
          <p:cNvPr id="11" name="Content Placeholder 10">
            <a:extLst>
              <a:ext uri="{FF2B5EF4-FFF2-40B4-BE49-F238E27FC236}">
                <a16:creationId xmlns:a16="http://schemas.microsoft.com/office/drawing/2014/main" id="{59B76411-8515-2594-F9B8-694342408638}"/>
              </a:ext>
            </a:extLst>
          </p:cNvPr>
          <p:cNvSpPr>
            <a:spLocks noGrp="1"/>
          </p:cNvSpPr>
          <p:nvPr>
            <p:ph idx="16"/>
          </p:nvPr>
        </p:nvSpPr>
        <p:spPr>
          <a:xfrm>
            <a:off x="6613142" y="4558791"/>
            <a:ext cx="4595632"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Use “I” statements</a:t>
            </a:r>
          </a:p>
        </p:txBody>
      </p:sp>
      <p:sp>
        <p:nvSpPr>
          <p:cNvPr id="12" name="Content Placeholder 11">
            <a:extLst>
              <a:ext uri="{FF2B5EF4-FFF2-40B4-BE49-F238E27FC236}">
                <a16:creationId xmlns:a16="http://schemas.microsoft.com/office/drawing/2014/main" id="{A3612ADB-BFBE-D0E5-B73E-F6D443504D75}"/>
              </a:ext>
            </a:extLst>
          </p:cNvPr>
          <p:cNvSpPr>
            <a:spLocks noGrp="1"/>
          </p:cNvSpPr>
          <p:nvPr>
            <p:ph idx="17"/>
          </p:nvPr>
        </p:nvSpPr>
        <p:spPr>
          <a:xfrm>
            <a:off x="6613142" y="5754948"/>
            <a:ext cx="4676748"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Do not make promises you cannot keep</a:t>
            </a:r>
          </a:p>
        </p:txBody>
      </p:sp>
    </p:spTree>
    <p:extLst>
      <p:ext uri="{BB962C8B-B14F-4D97-AF65-F5344CB8AC3E}">
        <p14:creationId xmlns:p14="http://schemas.microsoft.com/office/powerpoint/2010/main" val="422277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1C54B-69A4-4A4F-A7D0-931442F135FF}"/>
              </a:ext>
            </a:extLst>
          </p:cNvPr>
          <p:cNvSpPr>
            <a:spLocks noGrp="1"/>
          </p:cNvSpPr>
          <p:nvPr>
            <p:ph type="title"/>
          </p:nvPr>
        </p:nvSpPr>
        <p:spPr/>
        <p:txBody>
          <a:bodyPr>
            <a:noAutofit/>
          </a:bodyPr>
          <a:lstStyle/>
          <a:p>
            <a:r>
              <a:rPr lang="en-US" sz="4800" b="1" dirty="0">
                <a:solidFill>
                  <a:schemeClr val="bg1"/>
                </a:solidFill>
                <a:latin typeface="+mn-lt"/>
              </a:rPr>
              <a:t>De-escalation: How Do You Do It</a:t>
            </a:r>
            <a:r>
              <a:rPr kumimoji="0" lang="en-US" sz="2000" b="1" i="0" u="none" strike="noStrike" kern="1200" cap="none" spc="0" normalizeH="0" baseline="0" noProof="0" dirty="0">
                <a:ln>
                  <a:noFill/>
                </a:ln>
                <a:solidFill>
                  <a:prstClr val="white"/>
                </a:solidFill>
                <a:effectLst/>
                <a:uLnTx/>
                <a:uFillTx/>
                <a:latin typeface="Calibri" panose="020F0502020204030204"/>
                <a:ea typeface="+mj-ea"/>
                <a:cs typeface="+mj-cs"/>
              </a:rPr>
              <a:t> (part 3)</a:t>
            </a:r>
            <a:endParaRPr lang="en-US" sz="4800" b="1" dirty="0">
              <a:solidFill>
                <a:schemeClr val="bg1"/>
              </a:solidFill>
              <a:latin typeface="+mn-lt"/>
            </a:endParaRPr>
          </a:p>
        </p:txBody>
      </p:sp>
      <p:graphicFrame>
        <p:nvGraphicFramePr>
          <p:cNvPr id="4" name="Diagram 3">
            <a:extLst>
              <a:ext uri="{FF2B5EF4-FFF2-40B4-BE49-F238E27FC236}">
                <a16:creationId xmlns:a16="http://schemas.microsoft.com/office/drawing/2014/main" id="{23E7431E-747B-4609-AD59-848A7964338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0985241"/>
              </p:ext>
            </p:extLst>
          </p:nvPr>
        </p:nvGraphicFramePr>
        <p:xfrm>
          <a:off x="726742" y="1569058"/>
          <a:ext cx="5113166" cy="4923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02012927-6F2D-2CC7-6959-32F710768536}"/>
              </a:ext>
            </a:extLst>
          </p:cNvPr>
          <p:cNvSpPr>
            <a:spLocks noGrp="1"/>
          </p:cNvSpPr>
          <p:nvPr>
            <p:ph idx="1"/>
          </p:nvPr>
        </p:nvSpPr>
        <p:spPr>
          <a:xfrm>
            <a:off x="828675" y="1941855"/>
            <a:ext cx="4956664"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Determine the person’s need for basic needs, including food and water</a:t>
            </a:r>
          </a:p>
        </p:txBody>
      </p:sp>
      <p:sp>
        <p:nvSpPr>
          <p:cNvPr id="6" name="Content Placeholder 5">
            <a:extLst>
              <a:ext uri="{FF2B5EF4-FFF2-40B4-BE49-F238E27FC236}">
                <a16:creationId xmlns:a16="http://schemas.microsoft.com/office/drawing/2014/main" id="{5192DA72-80F5-BC49-C3C8-318C3627D4C0}"/>
              </a:ext>
            </a:extLst>
          </p:cNvPr>
          <p:cNvSpPr>
            <a:spLocks noGrp="1"/>
          </p:cNvSpPr>
          <p:nvPr>
            <p:ph idx="10"/>
          </p:nvPr>
        </p:nvSpPr>
        <p:spPr>
          <a:xfrm>
            <a:off x="828675" y="3166886"/>
            <a:ext cx="4956664" cy="694817"/>
          </a:xfrm>
        </p:spPr>
        <p:txBody>
          <a:bodyPr anchor="ctr"/>
          <a:lstStyle/>
          <a:p>
            <a:pPr marL="0" indent="0" algn="ctr">
              <a:buNone/>
            </a:pPr>
            <a:r>
              <a:rPr lang="en-US" sz="2800" dirty="0">
                <a:solidFill>
                  <a:schemeClr val="bg1"/>
                </a:solidFill>
              </a:rPr>
              <a:t>Be patient</a:t>
            </a:r>
          </a:p>
        </p:txBody>
      </p:sp>
      <p:sp>
        <p:nvSpPr>
          <p:cNvPr id="7" name="Content Placeholder 6">
            <a:extLst>
              <a:ext uri="{FF2B5EF4-FFF2-40B4-BE49-F238E27FC236}">
                <a16:creationId xmlns:a16="http://schemas.microsoft.com/office/drawing/2014/main" id="{D6379829-689B-E1CE-8ED9-F4C9C9873777}"/>
              </a:ext>
            </a:extLst>
          </p:cNvPr>
          <p:cNvSpPr>
            <a:spLocks noGrp="1"/>
          </p:cNvSpPr>
          <p:nvPr>
            <p:ph idx="11"/>
          </p:nvPr>
        </p:nvSpPr>
        <p:spPr>
          <a:xfrm>
            <a:off x="828675" y="4227314"/>
            <a:ext cx="4956664"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Be non-judgmental </a:t>
            </a:r>
          </a:p>
        </p:txBody>
      </p:sp>
      <p:sp>
        <p:nvSpPr>
          <p:cNvPr id="8" name="Content Placeholder 7">
            <a:extLst>
              <a:ext uri="{FF2B5EF4-FFF2-40B4-BE49-F238E27FC236}">
                <a16:creationId xmlns:a16="http://schemas.microsoft.com/office/drawing/2014/main" id="{48D319AA-DBB8-565F-DEF6-A154DC6D1FB8}"/>
              </a:ext>
            </a:extLst>
          </p:cNvPr>
          <p:cNvSpPr>
            <a:spLocks noGrp="1"/>
          </p:cNvSpPr>
          <p:nvPr>
            <p:ph idx="12"/>
          </p:nvPr>
        </p:nvSpPr>
        <p:spPr>
          <a:xfrm>
            <a:off x="828675" y="5429824"/>
            <a:ext cx="4956664" cy="694817"/>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rPr>
              <a:t>Use </a:t>
            </a:r>
            <a:r>
              <a:rPr kumimoji="0" lang="en-US" sz="2800" b="1" i="0" u="none" strike="noStrike" kern="0" cap="none" spc="0" normalizeH="0" baseline="0" noProof="0" dirty="0">
                <a:ln>
                  <a:noFill/>
                </a:ln>
                <a:solidFill>
                  <a:srgbClr val="FFFF33"/>
                </a:solidFill>
                <a:effectLst/>
                <a:uLnTx/>
                <a:uFillTx/>
              </a:rPr>
              <a:t>active listening </a:t>
            </a:r>
            <a:r>
              <a:rPr kumimoji="0" lang="en-US" sz="2800" b="1" i="0" u="none" strike="noStrike" kern="0" cap="none" spc="0" normalizeH="0" baseline="0" noProof="0" dirty="0">
                <a:ln>
                  <a:noFill/>
                </a:ln>
                <a:solidFill>
                  <a:prstClr val="white"/>
                </a:solidFill>
                <a:effectLst/>
                <a:uLnTx/>
                <a:uFillTx/>
              </a:rPr>
              <a:t>skills</a:t>
            </a:r>
          </a:p>
        </p:txBody>
      </p:sp>
      <p:sp>
        <p:nvSpPr>
          <p:cNvPr id="13" name="Content Placeholder 12">
            <a:extLst>
              <a:ext uri="{FF2B5EF4-FFF2-40B4-BE49-F238E27FC236}">
                <a16:creationId xmlns:a16="http://schemas.microsoft.com/office/drawing/2014/main" id="{3892FB91-474F-7F1B-ECA2-14427729E140}"/>
              </a:ext>
            </a:extLst>
          </p:cNvPr>
          <p:cNvSpPr>
            <a:spLocks noGrp="1"/>
          </p:cNvSpPr>
          <p:nvPr>
            <p:ph idx="17"/>
          </p:nvPr>
        </p:nvSpPr>
        <p:spPr>
          <a:xfrm>
            <a:off x="6445752" y="3244426"/>
            <a:ext cx="5193124" cy="69481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800" b="1" i="0" u="none" strike="noStrike" kern="1200" cap="none" spc="0" normalizeH="0" baseline="0" noProof="0" dirty="0">
                <a:ln w="6600">
                  <a:solidFill>
                    <a:srgbClr val="70AD47">
                      <a:lumMod val="60000"/>
                      <a:lumOff val="40000"/>
                    </a:srgbClr>
                  </a:solidFill>
                  <a:prstDash val="solid"/>
                </a:ln>
                <a:solidFill>
                  <a:srgbClr val="306E36"/>
                </a:solidFill>
                <a:effectLst>
                  <a:outerShdw blurRad="50800" dist="50800" dir="5400000" algn="ctr" rotWithShape="0">
                    <a:srgbClr val="70AD47">
                      <a:lumMod val="60000"/>
                      <a:lumOff val="40000"/>
                    </a:srgbClr>
                  </a:outerShdw>
                </a:effectLst>
                <a:uLnTx/>
                <a:uFillTx/>
                <a:latin typeface="Colonna MT" panose="04020805060202030203" pitchFamily="82" charset="0"/>
                <a:ea typeface="+mn-ea"/>
                <a:cs typeface="+mn-cs"/>
              </a:rPr>
              <a:t>LISTEN</a:t>
            </a:r>
          </a:p>
        </p:txBody>
      </p:sp>
    </p:spTree>
    <p:extLst>
      <p:ext uri="{BB962C8B-B14F-4D97-AF65-F5344CB8AC3E}">
        <p14:creationId xmlns:p14="http://schemas.microsoft.com/office/powerpoint/2010/main" val="915277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0C9EBF-3B20-4C9C-95E5-7577546A686D}"/>
</file>

<file path=customXml/itemProps2.xml><?xml version="1.0" encoding="utf-8"?>
<ds:datastoreItem xmlns:ds="http://schemas.openxmlformats.org/officeDocument/2006/customXml" ds:itemID="{A6DD3AB1-DD45-4A8F-9ACE-E0C5B9B3B8ED}">
  <ds:schemaRefs>
    <ds:schemaRef ds:uri="http://schemas.microsoft.com/office/2006/metadata/properties"/>
    <ds:schemaRef ds:uri="http://schemas.microsoft.com/office/2006/documentManagement/types"/>
    <ds:schemaRef ds:uri="18c2110a-fa4b-402c-8c82-3701cde48037"/>
    <ds:schemaRef ds:uri="http://schemas.microsoft.com/office/infopath/2007/PartnerControls"/>
    <ds:schemaRef ds:uri="fb9f44b2-6070-4b2a-b7c2-28dd78d6e307"/>
    <ds:schemaRef ds:uri="http://purl.org/dc/elements/1.1/"/>
    <ds:schemaRef ds:uri="http://purl.org/dc/dcmitype/"/>
    <ds:schemaRef ds:uri="http://schemas.openxmlformats.org/package/2006/metadata/core-properties"/>
    <ds:schemaRef ds:uri="http://www.w3.org/XML/1998/namespace"/>
    <ds:schemaRef ds:uri="http://purl.org/dc/terms/"/>
    <ds:schemaRef ds:uri="735da86d-8eb8-4cc6-88d5-93088148c5ac"/>
    <ds:schemaRef ds:uri="6bff655e-9d2d-4277-8f1b-d3dca3bf465e"/>
  </ds:schemaRefs>
</ds:datastoreItem>
</file>

<file path=customXml/itemProps3.xml><?xml version="1.0" encoding="utf-8"?>
<ds:datastoreItem xmlns:ds="http://schemas.openxmlformats.org/officeDocument/2006/customXml" ds:itemID="{166E53BF-1043-4A6F-95FC-197392148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12767</TotalTime>
  <Words>1495</Words>
  <Application>Microsoft Office PowerPoint</Application>
  <PresentationFormat>Widescreen</PresentationFormat>
  <Paragraphs>244</Paragraphs>
  <Slides>39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Bahnschrift</vt:lpstr>
      <vt:lpstr>Calibri</vt:lpstr>
      <vt:lpstr>Calibri Light</vt:lpstr>
      <vt:lpstr>Californian FB</vt:lpstr>
      <vt:lpstr>Colonna MT</vt:lpstr>
      <vt:lpstr>Courier New</vt:lpstr>
      <vt:lpstr>Forte</vt:lpstr>
      <vt:lpstr>Mistral</vt:lpstr>
      <vt:lpstr>Office Theme</vt:lpstr>
      <vt:lpstr>Scenario-Based Skills Training – De-escalation Communication Skills</vt:lpstr>
      <vt:lpstr>Module Overview</vt:lpstr>
      <vt:lpstr>What is Required in Effective Responses to Behavioral Health or IDD Crises?</vt:lpstr>
      <vt:lpstr>Why is Managing the Crisis Important?</vt:lpstr>
      <vt:lpstr>Encouraging a Different Mindset</vt:lpstr>
      <vt:lpstr>Key Concepts for Effective Verbal De-escalation</vt:lpstr>
      <vt:lpstr>De-escalation: How Do You Do It? (part 1)</vt:lpstr>
      <vt:lpstr>De-escalation: How Do You Do It? (part 2)</vt:lpstr>
      <vt:lpstr>De-escalation: How Do You Do It (part 3)</vt:lpstr>
      <vt:lpstr>Officer’s Role in Influencing Behavioral Change: ACTIVE LISTENING</vt:lpstr>
      <vt:lpstr>Active Listening</vt:lpstr>
      <vt:lpstr>Active Listening (continued)  </vt:lpstr>
      <vt:lpstr>Effective Communication Rule</vt:lpstr>
      <vt:lpstr>Quick Class Roleplay</vt:lpstr>
      <vt:lpstr>Active Listening Skills</vt:lpstr>
      <vt:lpstr>What Active Listening is NOT</vt:lpstr>
      <vt:lpstr>Attentiveness</vt:lpstr>
      <vt:lpstr>Restatement </vt:lpstr>
      <vt:lpstr>Restatement (continued) </vt:lpstr>
      <vt:lpstr>Reflection</vt:lpstr>
      <vt:lpstr>Reflection (continued)</vt:lpstr>
      <vt:lpstr>Summarizing/Paraphrasing</vt:lpstr>
      <vt:lpstr>Summarizing/Paraphrasing (continued)</vt:lpstr>
      <vt:lpstr>ACTIVITY </vt:lpstr>
      <vt:lpstr>Officer’s Role in Influencing Behavioral Change: EMPATHY</vt:lpstr>
      <vt:lpstr>Empathy – What is it?</vt:lpstr>
      <vt:lpstr>Demonstrating Empathy</vt:lpstr>
      <vt:lpstr>Empathy Video</vt:lpstr>
      <vt:lpstr>Empathy: Why is it Important?</vt:lpstr>
      <vt:lpstr>Communicating Understanding</vt:lpstr>
      <vt:lpstr>Empathic Stems </vt:lpstr>
      <vt:lpstr>Officer’s Role in Influencing Behavioral Change: RAPPORT</vt:lpstr>
      <vt:lpstr>Rapport</vt:lpstr>
      <vt:lpstr>Rapport </vt:lpstr>
      <vt:lpstr>Phrases That May Damage Rapport </vt:lpstr>
      <vt:lpstr>Officer’s Role in Influencing Behavioral Change: INFLUENCE AND BEHAVIOR CHANGE</vt:lpstr>
      <vt:lpstr>Facilitating an Outcome</vt:lpstr>
      <vt:lpstr>The Dos and Don’ts of Verbal De-escalation</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16: Scenario-Based Skills Training – De-escalation Communication Skills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83</cp:revision>
  <dcterms:created xsi:type="dcterms:W3CDTF">2021-01-14T15:43:50Z</dcterms:created>
  <dcterms:modified xsi:type="dcterms:W3CDTF">2022-11-23T20:56:48Z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