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60" r:id="rId5"/>
    <p:sldId id="286" r:id="rId6"/>
    <p:sldId id="396" r:id="rId7"/>
    <p:sldId id="282" r:id="rId8"/>
    <p:sldId id="283" r:id="rId9"/>
    <p:sldId id="397" r:id="rId10"/>
    <p:sldId id="285" r:id="rId11"/>
    <p:sldId id="399" r:id="rId12"/>
    <p:sldId id="287" r:id="rId13"/>
    <p:sldId id="288" r:id="rId14"/>
    <p:sldId id="289" r:id="rId15"/>
    <p:sldId id="400" r:id="rId16"/>
    <p:sldId id="291" r:id="rId17"/>
    <p:sldId id="292" r:id="rId18"/>
    <p:sldId id="401" r:id="rId19"/>
    <p:sldId id="303" r:id="rId20"/>
    <p:sldId id="294" r:id="rId21"/>
    <p:sldId id="295" r:id="rId22"/>
    <p:sldId id="296" r:id="rId23"/>
    <p:sldId id="302" r:id="rId24"/>
    <p:sldId id="297" r:id="rId25"/>
    <p:sldId id="298" r:id="rId26"/>
    <p:sldId id="402" r:id="rId27"/>
    <p:sldId id="300" r:id="rId28"/>
    <p:sldId id="29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McLafferty" initials="JM" lastIdx="1" clrIdx="0">
    <p:extLst>
      <p:ext uri="{19B8F6BF-5375-455C-9EA6-DF929625EA0E}">
        <p15:presenceInfo xmlns:p15="http://schemas.microsoft.com/office/powerpoint/2012/main" userId="S::jmclafferty@prainc.com::cb9e5bda-f76a-4668-acb3-4b2649b849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3255"/>
    <a:srgbClr val="FFFFFF"/>
    <a:srgbClr val="5F0D14"/>
    <a:srgbClr val="4CAE55"/>
    <a:srgbClr val="306E36"/>
    <a:srgbClr val="4239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56963E-8F20-457F-9E98-B8EB6726A1B7}" v="6" dt="2022-11-04T13:24:35.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25" autoAdjust="0"/>
    <p:restoredTop sz="86385" autoAdjust="0"/>
  </p:normalViewPr>
  <p:slideViewPr>
    <p:cSldViewPr snapToGrid="0">
      <p:cViewPr>
        <p:scale>
          <a:sx n="100" d="100"/>
          <a:sy n="100" d="100"/>
        </p:scale>
        <p:origin x="1380" y="900"/>
      </p:cViewPr>
      <p:guideLst/>
    </p:cSldViewPr>
  </p:slideViewPr>
  <p:outlineViewPr>
    <p:cViewPr>
      <p:scale>
        <a:sx n="33" d="100"/>
        <a:sy n="33" d="100"/>
      </p:scale>
      <p:origin x="0" y="-7152"/>
    </p:cViewPr>
  </p:outlin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ey Davis" userId="b9253272-6ee1-4ed8-a83c-6c05a74f534a" providerId="ADAL" clId="{1956963E-8F20-457F-9E98-B8EB6726A1B7}"/>
    <pc:docChg chg="undo custSel modSld">
      <pc:chgData name="Holley Davis" userId="b9253272-6ee1-4ed8-a83c-6c05a74f534a" providerId="ADAL" clId="{1956963E-8F20-457F-9E98-B8EB6726A1B7}" dt="2022-11-04T13:24:09.147" v="2839" actId="33553"/>
      <pc:docMkLst>
        <pc:docMk/>
      </pc:docMkLst>
      <pc:sldChg chg="modSp mod">
        <pc:chgData name="Holley Davis" userId="b9253272-6ee1-4ed8-a83c-6c05a74f534a" providerId="ADAL" clId="{1956963E-8F20-457F-9E98-B8EB6726A1B7}" dt="2022-11-04T13:24:09.147" v="2839" actId="33553"/>
        <pc:sldMkLst>
          <pc:docMk/>
          <pc:sldMk cId="1316476481" sldId="260"/>
        </pc:sldMkLst>
        <pc:spChg chg="mod">
          <ac:chgData name="Holley Davis" userId="b9253272-6ee1-4ed8-a83c-6c05a74f534a" providerId="ADAL" clId="{1956963E-8F20-457F-9E98-B8EB6726A1B7}" dt="2022-11-04T13:24:09.147" v="2839" actId="33553"/>
          <ac:spMkLst>
            <pc:docMk/>
            <pc:sldMk cId="1316476481" sldId="260"/>
            <ac:spMk id="29" creationId="{BAF0A6AF-3B14-4C8E-A620-C43A1CD3DB9F}"/>
          </ac:spMkLst>
        </pc:spChg>
        <pc:grpChg chg="mod">
          <ac:chgData name="Holley Davis" userId="b9253272-6ee1-4ed8-a83c-6c05a74f534a" providerId="ADAL" clId="{1956963E-8F20-457F-9E98-B8EB6726A1B7}" dt="2022-11-04T13:04:11.463" v="5" actId="962"/>
          <ac:grpSpMkLst>
            <pc:docMk/>
            <pc:sldMk cId="1316476481" sldId="260"/>
            <ac:grpSpMk id="38" creationId="{294EA0C3-0319-4CFF-BD76-B8E7AA06BB83}"/>
          </ac:grpSpMkLst>
        </pc:grpChg>
        <pc:picChg chg="mod">
          <ac:chgData name="Holley Davis" userId="b9253272-6ee1-4ed8-a83c-6c05a74f534a" providerId="ADAL" clId="{1956963E-8F20-457F-9E98-B8EB6726A1B7}" dt="2022-11-04T13:04:17.809" v="7" actId="962"/>
          <ac:picMkLst>
            <pc:docMk/>
            <pc:sldMk cId="1316476481" sldId="260"/>
            <ac:picMk id="2" creationId="{96262035-79F1-5681-C0C8-448F6404E0C1}"/>
          </ac:picMkLst>
        </pc:picChg>
        <pc:picChg chg="mod">
          <ac:chgData name="Holley Davis" userId="b9253272-6ee1-4ed8-a83c-6c05a74f534a" providerId="ADAL" clId="{1956963E-8F20-457F-9E98-B8EB6726A1B7}" dt="2022-11-04T13:03:58.532" v="2" actId="962"/>
          <ac:picMkLst>
            <pc:docMk/>
            <pc:sldMk cId="1316476481" sldId="260"/>
            <ac:picMk id="28" creationId="{01FD8527-BD3A-4866-A147-46530352189D}"/>
          </ac:picMkLst>
        </pc:picChg>
        <pc:picChg chg="mod">
          <ac:chgData name="Holley Davis" userId="b9253272-6ee1-4ed8-a83c-6c05a74f534a" providerId="ADAL" clId="{1956963E-8F20-457F-9E98-B8EB6726A1B7}" dt="2022-11-04T13:04:07.331" v="4" actId="962"/>
          <ac:picMkLst>
            <pc:docMk/>
            <pc:sldMk cId="1316476481" sldId="260"/>
            <ac:picMk id="32" creationId="{CE6E0708-5C25-4D53-9BFB-6E72E3C99319}"/>
          </ac:picMkLst>
        </pc:picChg>
      </pc:sldChg>
      <pc:sldChg chg="modSp mod">
        <pc:chgData name="Holley Davis" userId="b9253272-6ee1-4ed8-a83c-6c05a74f534a" providerId="ADAL" clId="{1956963E-8F20-457F-9E98-B8EB6726A1B7}" dt="2022-11-04T13:04:23.368" v="8" actId="962"/>
        <pc:sldMkLst>
          <pc:docMk/>
          <pc:sldMk cId="2637397797" sldId="261"/>
        </pc:sldMkLst>
        <pc:grpChg chg="mod">
          <ac:chgData name="Holley Davis" userId="b9253272-6ee1-4ed8-a83c-6c05a74f534a" providerId="ADAL" clId="{1956963E-8F20-457F-9E98-B8EB6726A1B7}" dt="2022-11-04T13:04:23.368" v="8" actId="962"/>
          <ac:grpSpMkLst>
            <pc:docMk/>
            <pc:sldMk cId="2637397797" sldId="261"/>
            <ac:grpSpMk id="14" creationId="{FE942B61-9310-4DB1-A564-824997C5057B}"/>
          </ac:grpSpMkLst>
        </pc:grpChg>
      </pc:sldChg>
      <pc:sldChg chg="modSp mod">
        <pc:chgData name="Holley Davis" userId="b9253272-6ee1-4ed8-a83c-6c05a74f534a" providerId="ADAL" clId="{1956963E-8F20-457F-9E98-B8EB6726A1B7}" dt="2022-11-04T13:04:27.490" v="9" actId="962"/>
        <pc:sldMkLst>
          <pc:docMk/>
          <pc:sldMk cId="144173885" sldId="281"/>
        </pc:sldMkLst>
        <pc:grpChg chg="mod">
          <ac:chgData name="Holley Davis" userId="b9253272-6ee1-4ed8-a83c-6c05a74f534a" providerId="ADAL" clId="{1956963E-8F20-457F-9E98-B8EB6726A1B7}" dt="2022-11-04T13:04:27.490" v="9" actId="962"/>
          <ac:grpSpMkLst>
            <pc:docMk/>
            <pc:sldMk cId="144173885" sldId="281"/>
            <ac:grpSpMk id="14" creationId="{FE942B61-9310-4DB1-A564-824997C5057B}"/>
          </ac:grpSpMkLst>
        </pc:grpChg>
      </pc:sldChg>
      <pc:sldChg chg="addSp modSp mod">
        <pc:chgData name="Holley Davis" userId="b9253272-6ee1-4ed8-a83c-6c05a74f534a" providerId="ADAL" clId="{1956963E-8F20-457F-9E98-B8EB6726A1B7}" dt="2022-11-04T13:13:48.094" v="2027" actId="962"/>
        <pc:sldMkLst>
          <pc:docMk/>
          <pc:sldMk cId="564852825" sldId="284"/>
        </pc:sldMkLst>
        <pc:spChg chg="mod">
          <ac:chgData name="Holley Davis" userId="b9253272-6ee1-4ed8-a83c-6c05a74f534a" providerId="ADAL" clId="{1956963E-8F20-457F-9E98-B8EB6726A1B7}" dt="2022-11-04T13:13:48.094" v="2027" actId="962"/>
          <ac:spMkLst>
            <pc:docMk/>
            <pc:sldMk cId="564852825" sldId="284"/>
            <ac:spMk id="7" creationId="{D189D132-EB4F-40D4-8040-FD0FF6C8F554}"/>
          </ac:spMkLst>
        </pc:spChg>
        <pc:spChg chg="mod">
          <ac:chgData name="Holley Davis" userId="b9253272-6ee1-4ed8-a83c-6c05a74f534a" providerId="ADAL" clId="{1956963E-8F20-457F-9E98-B8EB6726A1B7}" dt="2022-11-04T13:12:42.587" v="1614" actId="962"/>
          <ac:spMkLst>
            <pc:docMk/>
            <pc:sldMk cId="564852825" sldId="284"/>
            <ac:spMk id="8" creationId="{11F6B6D8-9B70-40F6-A78D-B537F7D64FEA}"/>
          </ac:spMkLst>
        </pc:spChg>
        <pc:grpChg chg="add mod">
          <ac:chgData name="Holley Davis" userId="b9253272-6ee1-4ed8-a83c-6c05a74f534a" providerId="ADAL" clId="{1956963E-8F20-457F-9E98-B8EB6726A1B7}" dt="2022-11-04T13:04:38.448" v="11" actId="164"/>
          <ac:grpSpMkLst>
            <pc:docMk/>
            <pc:sldMk cId="564852825" sldId="284"/>
            <ac:grpSpMk id="2" creationId="{8991AF7A-C599-1BA6-7626-515841BFB9C6}"/>
          </ac:grpSpMkLst>
        </pc:grpChg>
        <pc:picChg chg="mod">
          <ac:chgData name="Holley Davis" userId="b9253272-6ee1-4ed8-a83c-6c05a74f534a" providerId="ADAL" clId="{1956963E-8F20-457F-9E98-B8EB6726A1B7}" dt="2022-11-04T13:13:06.931" v="1766" actId="962"/>
          <ac:picMkLst>
            <pc:docMk/>
            <pc:sldMk cId="564852825" sldId="284"/>
            <ac:picMk id="5" creationId="{1B243D4D-1EFE-434F-AAA2-CDA7EADF9C22}"/>
          </ac:picMkLst>
        </pc:picChg>
      </pc:sldChg>
      <pc:sldChg chg="modSp mod">
        <pc:chgData name="Holley Davis" userId="b9253272-6ee1-4ed8-a83c-6c05a74f534a" providerId="ADAL" clId="{1956963E-8F20-457F-9E98-B8EB6726A1B7}" dt="2022-11-04T13:11:16.045" v="1390" actId="962"/>
        <pc:sldMkLst>
          <pc:docMk/>
          <pc:sldMk cId="1728551612" sldId="290"/>
        </pc:sldMkLst>
        <pc:spChg chg="mod">
          <ac:chgData name="Holley Davis" userId="b9253272-6ee1-4ed8-a83c-6c05a74f534a" providerId="ADAL" clId="{1956963E-8F20-457F-9E98-B8EB6726A1B7}" dt="2022-11-04T13:11:04.027" v="1388" actId="962"/>
          <ac:spMkLst>
            <pc:docMk/>
            <pc:sldMk cId="1728551612" sldId="290"/>
            <ac:spMk id="7" creationId="{D189D132-EB4F-40D4-8040-FD0FF6C8F554}"/>
          </ac:spMkLst>
        </pc:spChg>
        <pc:spChg chg="mod">
          <ac:chgData name="Holley Davis" userId="b9253272-6ee1-4ed8-a83c-6c05a74f534a" providerId="ADAL" clId="{1956963E-8F20-457F-9E98-B8EB6726A1B7}" dt="2022-11-04T13:11:16.045" v="1390" actId="962"/>
          <ac:spMkLst>
            <pc:docMk/>
            <pc:sldMk cId="1728551612" sldId="290"/>
            <ac:spMk id="8" creationId="{11F6B6D8-9B70-40F6-A78D-B537F7D64FEA}"/>
          </ac:spMkLst>
        </pc:spChg>
        <pc:picChg chg="mod">
          <ac:chgData name="Holley Davis" userId="b9253272-6ee1-4ed8-a83c-6c05a74f534a" providerId="ADAL" clId="{1956963E-8F20-457F-9E98-B8EB6726A1B7}" dt="2022-11-04T13:05:17.353" v="92" actId="962"/>
          <ac:picMkLst>
            <pc:docMk/>
            <pc:sldMk cId="1728551612" sldId="290"/>
            <ac:picMk id="9" creationId="{B7A8960D-4274-4FD8-823E-2B3F5DA7F5AE}"/>
          </ac:picMkLst>
        </pc:picChg>
      </pc:sldChg>
      <pc:sldChg chg="modSp mod">
        <pc:chgData name="Holley Davis" userId="b9253272-6ee1-4ed8-a83c-6c05a74f534a" providerId="ADAL" clId="{1956963E-8F20-457F-9E98-B8EB6726A1B7}" dt="2022-11-04T13:12:39.071" v="1613" actId="962"/>
        <pc:sldMkLst>
          <pc:docMk/>
          <pc:sldMk cId="3557125866" sldId="292"/>
        </pc:sldMkLst>
        <pc:spChg chg="mod">
          <ac:chgData name="Holley Davis" userId="b9253272-6ee1-4ed8-a83c-6c05a74f534a" providerId="ADAL" clId="{1956963E-8F20-457F-9E98-B8EB6726A1B7}" dt="2022-11-04T13:10:18.507" v="1108" actId="962"/>
          <ac:spMkLst>
            <pc:docMk/>
            <pc:sldMk cId="3557125866" sldId="292"/>
            <ac:spMk id="7" creationId="{D189D132-EB4F-40D4-8040-FD0FF6C8F554}"/>
          </ac:spMkLst>
        </pc:spChg>
        <pc:spChg chg="mod">
          <ac:chgData name="Holley Davis" userId="b9253272-6ee1-4ed8-a83c-6c05a74f534a" providerId="ADAL" clId="{1956963E-8F20-457F-9E98-B8EB6726A1B7}" dt="2022-11-04T13:12:39.071" v="1613" actId="962"/>
          <ac:spMkLst>
            <pc:docMk/>
            <pc:sldMk cId="3557125866" sldId="292"/>
            <ac:spMk id="8" creationId="{11F6B6D8-9B70-40F6-A78D-B537F7D64FEA}"/>
          </ac:spMkLst>
        </pc:spChg>
        <pc:picChg chg="mod">
          <ac:chgData name="Holley Davis" userId="b9253272-6ee1-4ed8-a83c-6c05a74f534a" providerId="ADAL" clId="{1956963E-8F20-457F-9E98-B8EB6726A1B7}" dt="2022-11-04T13:11:38.154" v="1530" actId="962"/>
          <ac:picMkLst>
            <pc:docMk/>
            <pc:sldMk cId="3557125866" sldId="292"/>
            <ac:picMk id="11" creationId="{724F81C2-ABBD-4ACC-82B5-1F62724E9F09}"/>
          </ac:picMkLst>
        </pc:picChg>
      </pc:sldChg>
      <pc:sldChg chg="modSp mod">
        <pc:chgData name="Holley Davis" userId="b9253272-6ee1-4ed8-a83c-6c05a74f534a" providerId="ADAL" clId="{1956963E-8F20-457F-9E98-B8EB6726A1B7}" dt="2022-11-04T13:11:53.030" v="1582" actId="962"/>
        <pc:sldMkLst>
          <pc:docMk/>
          <pc:sldMk cId="3069831576" sldId="293"/>
        </pc:sldMkLst>
        <pc:spChg chg="mod">
          <ac:chgData name="Holley Davis" userId="b9253272-6ee1-4ed8-a83c-6c05a74f534a" providerId="ADAL" clId="{1956963E-8F20-457F-9E98-B8EB6726A1B7}" dt="2022-11-04T13:11:53.030" v="1582" actId="962"/>
          <ac:spMkLst>
            <pc:docMk/>
            <pc:sldMk cId="3069831576" sldId="293"/>
            <ac:spMk id="6" creationId="{3A8F4920-C0E4-49C2-A81C-A1756DFB8737}"/>
          </ac:spMkLst>
        </pc:spChg>
        <pc:spChg chg="mod">
          <ac:chgData name="Holley Davis" userId="b9253272-6ee1-4ed8-a83c-6c05a74f534a" providerId="ADAL" clId="{1956963E-8F20-457F-9E98-B8EB6726A1B7}" dt="2022-11-04T13:07:22.410" v="716" actId="962"/>
          <ac:spMkLst>
            <pc:docMk/>
            <pc:sldMk cId="3069831576" sldId="293"/>
            <ac:spMk id="7" creationId="{FEACA9CE-1BFF-4956-AC13-2E55F56BD5EA}"/>
          </ac:spMkLst>
        </pc:spChg>
        <pc:spChg chg="mod">
          <ac:chgData name="Holley Davis" userId="b9253272-6ee1-4ed8-a83c-6c05a74f534a" providerId="ADAL" clId="{1956963E-8F20-457F-9E98-B8EB6726A1B7}" dt="2022-11-04T13:06:55.937" v="613" actId="962"/>
          <ac:spMkLst>
            <pc:docMk/>
            <pc:sldMk cId="3069831576" sldId="293"/>
            <ac:spMk id="9" creationId="{DD2E3F8F-DC44-483F-85DD-1DD6927BC0B5}"/>
          </ac:spMkLst>
        </pc:spChg>
        <pc:spChg chg="mod">
          <ac:chgData name="Holley Davis" userId="b9253272-6ee1-4ed8-a83c-6c05a74f534a" providerId="ADAL" clId="{1956963E-8F20-457F-9E98-B8EB6726A1B7}" dt="2022-11-04T13:07:03.612" v="615" actId="962"/>
          <ac:spMkLst>
            <pc:docMk/>
            <pc:sldMk cId="3069831576" sldId="293"/>
            <ac:spMk id="10" creationId="{F2B6ECE8-8205-41B3-8DED-5132CEF775D0}"/>
          </ac:spMkLst>
        </pc:spChg>
        <pc:spChg chg="mod">
          <ac:chgData name="Holley Davis" userId="b9253272-6ee1-4ed8-a83c-6c05a74f534a" providerId="ADAL" clId="{1956963E-8F20-457F-9E98-B8EB6726A1B7}" dt="2022-11-04T13:06:59.484" v="614" actId="962"/>
          <ac:spMkLst>
            <pc:docMk/>
            <pc:sldMk cId="3069831576" sldId="293"/>
            <ac:spMk id="11" creationId="{1D477837-E8CA-41E7-A8C0-3CA490A370EA}"/>
          </ac:spMkLst>
        </pc:spChg>
        <pc:spChg chg="mod">
          <ac:chgData name="Holley Davis" userId="b9253272-6ee1-4ed8-a83c-6c05a74f534a" providerId="ADAL" clId="{1956963E-8F20-457F-9E98-B8EB6726A1B7}" dt="2022-11-04T13:07:09.091" v="616" actId="962"/>
          <ac:spMkLst>
            <pc:docMk/>
            <pc:sldMk cId="3069831576" sldId="293"/>
            <ac:spMk id="12" creationId="{08991DD9-7CF3-4552-85F0-C0901D48A6B5}"/>
          </ac:spMkLst>
        </pc:spChg>
        <pc:grpChg chg="mod">
          <ac:chgData name="Holley Davis" userId="b9253272-6ee1-4ed8-a83c-6c05a74f534a" providerId="ADAL" clId="{1956963E-8F20-457F-9E98-B8EB6726A1B7}" dt="2022-11-04T13:06:13.505" v="423" actId="962"/>
          <ac:grpSpMkLst>
            <pc:docMk/>
            <pc:sldMk cId="3069831576" sldId="293"/>
            <ac:grpSpMk id="16" creationId="{7E920ACD-2E6C-41BF-ABB2-9F0710231082}"/>
          </ac:grpSpMkLst>
        </pc:grpChg>
        <pc:grpChg chg="mod">
          <ac:chgData name="Holley Davis" userId="b9253272-6ee1-4ed8-a83c-6c05a74f534a" providerId="ADAL" clId="{1956963E-8F20-457F-9E98-B8EB6726A1B7}" dt="2022-11-04T13:06:16.662" v="424" actId="962"/>
          <ac:grpSpMkLst>
            <pc:docMk/>
            <pc:sldMk cId="3069831576" sldId="293"/>
            <ac:grpSpMk id="21" creationId="{A5E16402-B470-42C9-AF9B-8933DCFED3ED}"/>
          </ac:grpSpMkLst>
        </pc:grpChg>
      </pc:sldChg>
      <pc:sldChg chg="modSp mod">
        <pc:chgData name="Holley Davis" userId="b9253272-6ee1-4ed8-a83c-6c05a74f534a" providerId="ADAL" clId="{1956963E-8F20-457F-9E98-B8EB6726A1B7}" dt="2022-11-04T13:12:31.440" v="1612" actId="962"/>
        <pc:sldMkLst>
          <pc:docMk/>
          <pc:sldMk cId="3450990083" sldId="295"/>
        </pc:sldMkLst>
        <pc:spChg chg="mod">
          <ac:chgData name="Holley Davis" userId="b9253272-6ee1-4ed8-a83c-6c05a74f534a" providerId="ADAL" clId="{1956963E-8F20-457F-9E98-B8EB6726A1B7}" dt="2022-11-04T13:06:39.267" v="612" actId="962"/>
          <ac:spMkLst>
            <pc:docMk/>
            <pc:sldMk cId="3450990083" sldId="295"/>
            <ac:spMk id="6" creationId="{3A8F4920-C0E4-49C2-A81C-A1756DFB8737}"/>
          </ac:spMkLst>
        </pc:spChg>
        <pc:spChg chg="mod">
          <ac:chgData name="Holley Davis" userId="b9253272-6ee1-4ed8-a83c-6c05a74f534a" providerId="ADAL" clId="{1956963E-8F20-457F-9E98-B8EB6726A1B7}" dt="2022-11-04T13:12:31.440" v="1612" actId="962"/>
          <ac:spMkLst>
            <pc:docMk/>
            <pc:sldMk cId="3450990083" sldId="295"/>
            <ac:spMk id="7" creationId="{FEACA9CE-1BFF-4956-AC13-2E55F56BD5EA}"/>
          </ac:spMkLst>
        </pc:spChg>
        <pc:spChg chg="mod">
          <ac:chgData name="Holley Davis" userId="b9253272-6ee1-4ed8-a83c-6c05a74f534a" providerId="ADAL" clId="{1956963E-8F20-457F-9E98-B8EB6726A1B7}" dt="2022-11-04T13:11:58.277" v="1583" actId="962"/>
          <ac:spMkLst>
            <pc:docMk/>
            <pc:sldMk cId="3450990083" sldId="295"/>
            <ac:spMk id="9" creationId="{DD2E3F8F-DC44-483F-85DD-1DD6927BC0B5}"/>
          </ac:spMkLst>
        </pc:spChg>
        <pc:spChg chg="mod">
          <ac:chgData name="Holley Davis" userId="b9253272-6ee1-4ed8-a83c-6c05a74f534a" providerId="ADAL" clId="{1956963E-8F20-457F-9E98-B8EB6726A1B7}" dt="2022-11-04T13:12:01.050" v="1584" actId="962"/>
          <ac:spMkLst>
            <pc:docMk/>
            <pc:sldMk cId="3450990083" sldId="295"/>
            <ac:spMk id="10" creationId="{F2B6ECE8-8205-41B3-8DED-5132CEF775D0}"/>
          </ac:spMkLst>
        </pc:spChg>
        <pc:spChg chg="mod">
          <ac:chgData name="Holley Davis" userId="b9253272-6ee1-4ed8-a83c-6c05a74f534a" providerId="ADAL" clId="{1956963E-8F20-457F-9E98-B8EB6726A1B7}" dt="2022-11-04T13:12:04.634" v="1585" actId="962"/>
          <ac:spMkLst>
            <pc:docMk/>
            <pc:sldMk cId="3450990083" sldId="295"/>
            <ac:spMk id="11" creationId="{1D477837-E8CA-41E7-A8C0-3CA490A370EA}"/>
          </ac:spMkLst>
        </pc:spChg>
        <pc:spChg chg="mod">
          <ac:chgData name="Holley Davis" userId="b9253272-6ee1-4ed8-a83c-6c05a74f534a" providerId="ADAL" clId="{1956963E-8F20-457F-9E98-B8EB6726A1B7}" dt="2022-11-04T13:12:07.308" v="1586" actId="962"/>
          <ac:spMkLst>
            <pc:docMk/>
            <pc:sldMk cId="3450990083" sldId="295"/>
            <ac:spMk id="12" creationId="{08991DD9-7CF3-4552-85F0-C0901D48A6B5}"/>
          </ac:spMkLst>
        </pc:spChg>
        <pc:grpChg chg="mod">
          <ac:chgData name="Holley Davis" userId="b9253272-6ee1-4ed8-a83c-6c05a74f534a" providerId="ADAL" clId="{1956963E-8F20-457F-9E98-B8EB6726A1B7}" dt="2022-11-04T13:12:10.543" v="1587" actId="962"/>
          <ac:grpSpMkLst>
            <pc:docMk/>
            <pc:sldMk cId="3450990083" sldId="295"/>
            <ac:grpSpMk id="16" creationId="{7E920ACD-2E6C-41BF-ABB2-9F0710231082}"/>
          </ac:grpSpMkLst>
        </pc:grpChg>
        <pc:grpChg chg="mod">
          <ac:chgData name="Holley Davis" userId="b9253272-6ee1-4ed8-a83c-6c05a74f534a" providerId="ADAL" clId="{1956963E-8F20-457F-9E98-B8EB6726A1B7}" dt="2022-11-04T13:12:13.785" v="1588" actId="962"/>
          <ac:grpSpMkLst>
            <pc:docMk/>
            <pc:sldMk cId="3450990083" sldId="295"/>
            <ac:grpSpMk id="21" creationId="{A5E16402-B470-42C9-AF9B-8933DCFED3ED}"/>
          </ac:grpSpMkLst>
        </pc:grpChg>
      </pc:sldChg>
      <pc:sldChg chg="addSp delSp modSp mod">
        <pc:chgData name="Holley Davis" userId="b9253272-6ee1-4ed8-a83c-6c05a74f534a" providerId="ADAL" clId="{1956963E-8F20-457F-9E98-B8EB6726A1B7}" dt="2022-11-04T13:22:13.504" v="2194" actId="20577"/>
        <pc:sldMkLst>
          <pc:docMk/>
          <pc:sldMk cId="3856829159" sldId="298"/>
        </pc:sldMkLst>
        <pc:spChg chg="mod">
          <ac:chgData name="Holley Davis" userId="b9253272-6ee1-4ed8-a83c-6c05a74f534a" providerId="ADAL" clId="{1956963E-8F20-457F-9E98-B8EB6726A1B7}" dt="2022-11-04T13:22:09.871" v="2192" actId="20577"/>
          <ac:spMkLst>
            <pc:docMk/>
            <pc:sldMk cId="3856829159" sldId="298"/>
            <ac:spMk id="4" creationId="{1AFCAAC9-C058-49DA-BE76-F3E387F26894}"/>
          </ac:spMkLst>
        </pc:spChg>
        <pc:spChg chg="mod">
          <ac:chgData name="Holley Davis" userId="b9253272-6ee1-4ed8-a83c-6c05a74f534a" providerId="ADAL" clId="{1956963E-8F20-457F-9E98-B8EB6726A1B7}" dt="2022-11-04T13:22:13.504" v="2194" actId="20577"/>
          <ac:spMkLst>
            <pc:docMk/>
            <pc:sldMk cId="3856829159" sldId="298"/>
            <ac:spMk id="7" creationId="{7EC3BEE6-150B-44EB-B0B2-56BB8F999447}"/>
          </ac:spMkLst>
        </pc:spChg>
        <pc:spChg chg="mod">
          <ac:chgData name="Holley Davis" userId="b9253272-6ee1-4ed8-a83c-6c05a74f534a" providerId="ADAL" clId="{1956963E-8F20-457F-9E98-B8EB6726A1B7}" dt="2022-11-04T13:18:15.459" v="2167" actId="962"/>
          <ac:spMkLst>
            <pc:docMk/>
            <pc:sldMk cId="3856829159" sldId="298"/>
            <ac:spMk id="9" creationId="{3BDAB7AF-A9A5-4290-B189-D74A3365641F}"/>
          </ac:spMkLst>
        </pc:spChg>
        <pc:spChg chg="mod">
          <ac:chgData name="Holley Davis" userId="b9253272-6ee1-4ed8-a83c-6c05a74f534a" providerId="ADAL" clId="{1956963E-8F20-457F-9E98-B8EB6726A1B7}" dt="2022-11-04T13:13:14.572" v="1767" actId="962"/>
          <ac:spMkLst>
            <pc:docMk/>
            <pc:sldMk cId="3856829159" sldId="298"/>
            <ac:spMk id="10" creationId="{C302EBC0-F38E-4CF3-907C-113764361AA4}"/>
          </ac:spMkLst>
        </pc:spChg>
        <pc:spChg chg="add del">
          <ac:chgData name="Holley Davis" userId="b9253272-6ee1-4ed8-a83c-6c05a74f534a" providerId="ADAL" clId="{1956963E-8F20-457F-9E98-B8EB6726A1B7}" dt="2022-11-04T13:20:34.835" v="2189" actId="478"/>
          <ac:spMkLst>
            <pc:docMk/>
            <pc:sldMk cId="3856829159" sldId="298"/>
            <ac:spMk id="16" creationId="{CBBDD3D4-2300-4B89-9793-E1A9A87E7081}"/>
          </ac:spMkLst>
        </pc:spChg>
      </pc:sldChg>
      <pc:sldChg chg="delSp modSp mod">
        <pc:chgData name="Holley Davis" userId="b9253272-6ee1-4ed8-a83c-6c05a74f534a" providerId="ADAL" clId="{1956963E-8F20-457F-9E98-B8EB6726A1B7}" dt="2022-11-04T13:22:56.613" v="2377" actId="478"/>
        <pc:sldMkLst>
          <pc:docMk/>
          <pc:sldMk cId="1423151433" sldId="299"/>
        </pc:sldMkLst>
        <pc:spChg chg="mod">
          <ac:chgData name="Holley Davis" userId="b9253272-6ee1-4ed8-a83c-6c05a74f534a" providerId="ADAL" clId="{1956963E-8F20-457F-9E98-B8EB6726A1B7}" dt="2022-11-04T13:22:29.772" v="2224" actId="962"/>
          <ac:spMkLst>
            <pc:docMk/>
            <pc:sldMk cId="1423151433" sldId="299"/>
            <ac:spMk id="4" creationId="{1AFCAAC9-C058-49DA-BE76-F3E387F26894}"/>
          </ac:spMkLst>
        </pc:spChg>
        <pc:spChg chg="mod">
          <ac:chgData name="Holley Davis" userId="b9253272-6ee1-4ed8-a83c-6c05a74f534a" providerId="ADAL" clId="{1956963E-8F20-457F-9E98-B8EB6726A1B7}" dt="2022-11-04T13:22:18.600" v="2197" actId="20577"/>
          <ac:spMkLst>
            <pc:docMk/>
            <pc:sldMk cId="1423151433" sldId="299"/>
            <ac:spMk id="7" creationId="{7EC3BEE6-150B-44EB-B0B2-56BB8F999447}"/>
          </ac:spMkLst>
        </pc:spChg>
        <pc:spChg chg="mod">
          <ac:chgData name="Holley Davis" userId="b9253272-6ee1-4ed8-a83c-6c05a74f534a" providerId="ADAL" clId="{1956963E-8F20-457F-9E98-B8EB6726A1B7}" dt="2022-11-04T13:22:51.530" v="2376" actId="962"/>
          <ac:spMkLst>
            <pc:docMk/>
            <pc:sldMk cId="1423151433" sldId="299"/>
            <ac:spMk id="9" creationId="{3BDAB7AF-A9A5-4290-B189-D74A3365641F}"/>
          </ac:spMkLst>
        </pc:spChg>
        <pc:spChg chg="mod">
          <ac:chgData name="Holley Davis" userId="b9253272-6ee1-4ed8-a83c-6c05a74f534a" providerId="ADAL" clId="{1956963E-8F20-457F-9E98-B8EB6726A1B7}" dt="2022-11-04T13:07:31.611" v="717" actId="962"/>
          <ac:spMkLst>
            <pc:docMk/>
            <pc:sldMk cId="1423151433" sldId="299"/>
            <ac:spMk id="10" creationId="{C302EBC0-F38E-4CF3-907C-113764361AA4}"/>
          </ac:spMkLst>
        </pc:spChg>
        <pc:spChg chg="del">
          <ac:chgData name="Holley Davis" userId="b9253272-6ee1-4ed8-a83c-6c05a74f534a" providerId="ADAL" clId="{1956963E-8F20-457F-9E98-B8EB6726A1B7}" dt="2022-11-04T13:22:56.613" v="2377" actId="478"/>
          <ac:spMkLst>
            <pc:docMk/>
            <pc:sldMk cId="1423151433" sldId="299"/>
            <ac:spMk id="16" creationId="{CBBDD3D4-2300-4B89-9793-E1A9A87E7081}"/>
          </ac:spMkLst>
        </pc:spChg>
      </pc:sldChg>
      <pc:sldChg chg="modSp mod">
        <pc:chgData name="Holley Davis" userId="b9253272-6ee1-4ed8-a83c-6c05a74f534a" providerId="ADAL" clId="{1956963E-8F20-457F-9E98-B8EB6726A1B7}" dt="2022-11-04T13:23:59.834" v="2838" actId="962"/>
        <pc:sldMkLst>
          <pc:docMk/>
          <pc:sldMk cId="1138123399" sldId="300"/>
        </pc:sldMkLst>
        <pc:spChg chg="mod">
          <ac:chgData name="Holley Davis" userId="b9253272-6ee1-4ed8-a83c-6c05a74f534a" providerId="ADAL" clId="{1956963E-8F20-457F-9E98-B8EB6726A1B7}" dt="2022-11-04T13:23:54.991" v="2837" actId="962"/>
          <ac:spMkLst>
            <pc:docMk/>
            <pc:sldMk cId="1138123399" sldId="300"/>
            <ac:spMk id="7" creationId="{D189D132-EB4F-40D4-8040-FD0FF6C8F554}"/>
          </ac:spMkLst>
        </pc:spChg>
        <pc:spChg chg="mod">
          <ac:chgData name="Holley Davis" userId="b9253272-6ee1-4ed8-a83c-6c05a74f534a" providerId="ADAL" clId="{1956963E-8F20-457F-9E98-B8EB6726A1B7}" dt="2022-11-04T13:23:59.834" v="2838" actId="962"/>
          <ac:spMkLst>
            <pc:docMk/>
            <pc:sldMk cId="1138123399" sldId="300"/>
            <ac:spMk id="8" creationId="{11F6B6D8-9B70-40F6-A78D-B537F7D64FEA}"/>
          </ac:spMkLst>
        </pc:spChg>
      </pc:sldChg>
      <pc:sldChg chg="delSp modSp mod">
        <pc:chgData name="Holley Davis" userId="b9253272-6ee1-4ed8-a83c-6c05a74f534a" providerId="ADAL" clId="{1956963E-8F20-457F-9E98-B8EB6726A1B7}" dt="2022-11-04T13:11:11.116" v="1389" actId="478"/>
        <pc:sldMkLst>
          <pc:docMk/>
          <pc:sldMk cId="4271487829" sldId="301"/>
        </pc:sldMkLst>
        <pc:spChg chg="mod">
          <ac:chgData name="Holley Davis" userId="b9253272-6ee1-4ed8-a83c-6c05a74f534a" providerId="ADAL" clId="{1956963E-8F20-457F-9E98-B8EB6726A1B7}" dt="2022-11-04T13:05:41.554" v="240" actId="962"/>
          <ac:spMkLst>
            <pc:docMk/>
            <pc:sldMk cId="4271487829" sldId="301"/>
            <ac:spMk id="4" creationId="{1AFCAAC9-C058-49DA-BE76-F3E387F26894}"/>
          </ac:spMkLst>
        </pc:spChg>
        <pc:spChg chg="mod">
          <ac:chgData name="Holley Davis" userId="b9253272-6ee1-4ed8-a83c-6c05a74f534a" providerId="ADAL" clId="{1956963E-8F20-457F-9E98-B8EB6726A1B7}" dt="2022-11-04T13:08:15.674" v="875" actId="962"/>
          <ac:spMkLst>
            <pc:docMk/>
            <pc:sldMk cId="4271487829" sldId="301"/>
            <ac:spMk id="7" creationId="{7EC3BEE6-150B-44EB-B0B2-56BB8F999447}"/>
          </ac:spMkLst>
        </pc:spChg>
        <pc:spChg chg="mod">
          <ac:chgData name="Holley Davis" userId="b9253272-6ee1-4ed8-a83c-6c05a74f534a" providerId="ADAL" clId="{1956963E-8F20-457F-9E98-B8EB6726A1B7}" dt="2022-11-04T13:06:05.718" v="422" actId="962"/>
          <ac:spMkLst>
            <pc:docMk/>
            <pc:sldMk cId="4271487829" sldId="301"/>
            <ac:spMk id="9" creationId="{3BDAB7AF-A9A5-4290-B189-D74A3365641F}"/>
          </ac:spMkLst>
        </pc:spChg>
        <pc:spChg chg="mod">
          <ac:chgData name="Holley Davis" userId="b9253272-6ee1-4ed8-a83c-6c05a74f534a" providerId="ADAL" clId="{1956963E-8F20-457F-9E98-B8EB6726A1B7}" dt="2022-11-04T13:08:22.206" v="876" actId="962"/>
          <ac:spMkLst>
            <pc:docMk/>
            <pc:sldMk cId="4271487829" sldId="301"/>
            <ac:spMk id="10" creationId="{C302EBC0-F38E-4CF3-907C-113764361AA4}"/>
          </ac:spMkLst>
        </pc:spChg>
        <pc:spChg chg="del">
          <ac:chgData name="Holley Davis" userId="b9253272-6ee1-4ed8-a83c-6c05a74f534a" providerId="ADAL" clId="{1956963E-8F20-457F-9E98-B8EB6726A1B7}" dt="2022-11-04T13:11:11.116" v="1389" actId="478"/>
          <ac:spMkLst>
            <pc:docMk/>
            <pc:sldMk cId="4271487829" sldId="301"/>
            <ac:spMk id="16" creationId="{CBBDD3D4-2300-4B89-9793-E1A9A87E7081}"/>
          </ac:spMkLst>
        </pc:spChg>
      </pc:sldChg>
      <pc:sldChg chg="modSp mod">
        <pc:chgData name="Holley Davis" userId="b9253272-6ee1-4ed8-a83c-6c05a74f534a" providerId="ADAL" clId="{1956963E-8F20-457F-9E98-B8EB6726A1B7}" dt="2022-11-04T13:04:57.106" v="14" actId="962"/>
        <pc:sldMkLst>
          <pc:docMk/>
          <pc:sldMk cId="1618306235" sldId="395"/>
        </pc:sldMkLst>
        <pc:grpChg chg="mod">
          <ac:chgData name="Holley Davis" userId="b9253272-6ee1-4ed8-a83c-6c05a74f534a" providerId="ADAL" clId="{1956963E-8F20-457F-9E98-B8EB6726A1B7}" dt="2022-11-04T13:04:50.674" v="12" actId="962"/>
          <ac:grpSpMkLst>
            <pc:docMk/>
            <pc:sldMk cId="1618306235" sldId="395"/>
            <ac:grpSpMk id="11" creationId="{317413BA-F344-4F22-AE2B-F82C77D21768}"/>
          </ac:grpSpMkLst>
        </pc:grpChg>
        <pc:picChg chg="mod">
          <ac:chgData name="Holley Davis" userId="b9253272-6ee1-4ed8-a83c-6c05a74f534a" providerId="ADAL" clId="{1956963E-8F20-457F-9E98-B8EB6726A1B7}" dt="2022-11-04T13:04:57.106" v="14" actId="962"/>
          <ac:picMkLst>
            <pc:docMk/>
            <pc:sldMk cId="1618306235" sldId="395"/>
            <ac:picMk id="9" creationId="{96FA956E-C441-4ABB-AF36-9E0248E2E62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91EEAF-5C1E-42B7-875B-D942E6AC32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D56F0D-C18F-4374-92DD-74108C79CE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405E4-4925-49B7-AC27-6BCA739DE5FB}" type="datetimeFigureOut">
              <a:rPr lang="en-US" smtClean="0"/>
              <a:t>11/23/2022</a:t>
            </a:fld>
            <a:endParaRPr lang="en-US"/>
          </a:p>
        </p:txBody>
      </p:sp>
      <p:sp>
        <p:nvSpPr>
          <p:cNvPr id="4" name="Footer Placeholder 3">
            <a:extLst>
              <a:ext uri="{FF2B5EF4-FFF2-40B4-BE49-F238E27FC236}">
                <a16:creationId xmlns:a16="http://schemas.microsoft.com/office/drawing/2014/main" id="{9B23DE2F-449C-4CF3-A2F4-C5AF3E7CB4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0A31F63-E9C3-4CD2-A93A-196E6D80CD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F935E-6EF1-45F5-81D1-7EB7E36CB1B0}" type="slidenum">
              <a:rPr lang="en-US" smtClean="0"/>
              <a:t>‹#›</a:t>
            </a:fld>
            <a:endParaRPr lang="en-US"/>
          </a:p>
        </p:txBody>
      </p:sp>
    </p:spTree>
    <p:extLst>
      <p:ext uri="{BB962C8B-B14F-4D97-AF65-F5344CB8AC3E}">
        <p14:creationId xmlns:p14="http://schemas.microsoft.com/office/powerpoint/2010/main" val="1522386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215AE-B40B-4AEF-B48A-C7AB298CD600}" type="datetimeFigureOut">
              <a:rPr lang="en-US" smtClean="0"/>
              <a:t>11/23/2022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F4C0B-5B7A-498E-8229-927B3E27716A}" type="slidenum">
              <a:rPr lang="en-US" smtClean="0"/>
              <a:t>‹#›</a:t>
            </a:fld>
            <a:endParaRPr lang="en-US"/>
          </a:p>
        </p:txBody>
      </p:sp>
    </p:spTree>
    <p:extLst>
      <p:ext uri="{BB962C8B-B14F-4D97-AF65-F5344CB8AC3E}">
        <p14:creationId xmlns:p14="http://schemas.microsoft.com/office/powerpoint/2010/main" val="285256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1</a:t>
            </a:fld>
            <a:endParaRPr lang="en-US"/>
          </a:p>
        </p:txBody>
      </p:sp>
    </p:spTree>
    <p:extLst>
      <p:ext uri="{BB962C8B-B14F-4D97-AF65-F5344CB8AC3E}">
        <p14:creationId xmlns:p14="http://schemas.microsoft.com/office/powerpoint/2010/main" val="2282887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4</a:t>
            </a:fld>
            <a:endParaRPr lang="en-US"/>
          </a:p>
        </p:txBody>
      </p:sp>
    </p:spTree>
    <p:extLst>
      <p:ext uri="{BB962C8B-B14F-4D97-AF65-F5344CB8AC3E}">
        <p14:creationId xmlns:p14="http://schemas.microsoft.com/office/powerpoint/2010/main" val="738818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5</a:t>
            </a:fld>
            <a:endParaRPr lang="en-US"/>
          </a:p>
        </p:txBody>
      </p:sp>
    </p:spTree>
    <p:extLst>
      <p:ext uri="{BB962C8B-B14F-4D97-AF65-F5344CB8AC3E}">
        <p14:creationId xmlns:p14="http://schemas.microsoft.com/office/powerpoint/2010/main" val="3466594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13</a:t>
            </a:fld>
            <a:endParaRPr lang="en-US"/>
          </a:p>
        </p:txBody>
      </p:sp>
    </p:spTree>
    <p:extLst>
      <p:ext uri="{BB962C8B-B14F-4D97-AF65-F5344CB8AC3E}">
        <p14:creationId xmlns:p14="http://schemas.microsoft.com/office/powerpoint/2010/main" val="147454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24</a:t>
            </a:fld>
            <a:endParaRPr lang="en-US"/>
          </a:p>
        </p:txBody>
      </p:sp>
    </p:spTree>
    <p:extLst>
      <p:ext uri="{BB962C8B-B14F-4D97-AF65-F5344CB8AC3E}">
        <p14:creationId xmlns:p14="http://schemas.microsoft.com/office/powerpoint/2010/main" val="2275712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Parallelogram 15">
            <a:extLst>
              <a:ext uri="{FF2B5EF4-FFF2-40B4-BE49-F238E27FC236}">
                <a16:creationId xmlns:a16="http://schemas.microsoft.com/office/drawing/2014/main" id="{A00DA67C-A120-4620-842E-304BE597F099}"/>
              </a:ext>
            </a:extLst>
          </p:cNvPr>
          <p:cNvSpPr/>
          <p:nvPr userDrawn="1"/>
        </p:nvSpPr>
        <p:spPr>
          <a:xfrm>
            <a:off x="0" y="0"/>
            <a:ext cx="9828969" cy="6858179"/>
          </a:xfrm>
          <a:custGeom>
            <a:avLst/>
            <a:gdLst>
              <a:gd name="connsiteX0" fmla="*/ 0 w 10563171"/>
              <a:gd name="connsiteY0" fmla="*/ 6858000 h 6858000"/>
              <a:gd name="connsiteX1" fmla="*/ 1714500 w 10563171"/>
              <a:gd name="connsiteY1" fmla="*/ 0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3044537 w 10563171"/>
              <a:gd name="connsiteY1" fmla="*/ 92364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2822864 w 10563171"/>
              <a:gd name="connsiteY1" fmla="*/ 9237 h 6858000"/>
              <a:gd name="connsiteX2" fmla="*/ 10563171 w 10563171"/>
              <a:gd name="connsiteY2" fmla="*/ 0 h 6858000"/>
              <a:gd name="connsiteX3" fmla="*/ 8848671 w 10563171"/>
              <a:gd name="connsiteY3" fmla="*/ 6858000 h 6858000"/>
              <a:gd name="connsiteX4" fmla="*/ 0 w 10563171"/>
              <a:gd name="connsiteY4" fmla="*/ 6858000 h 6858000"/>
              <a:gd name="connsiteX0" fmla="*/ 1010227 w 7740307"/>
              <a:gd name="connsiteY0" fmla="*/ 6405418 h 6858000"/>
              <a:gd name="connsiteX1" fmla="*/ 0 w 7740307"/>
              <a:gd name="connsiteY1" fmla="*/ 9237 h 6858000"/>
              <a:gd name="connsiteX2" fmla="*/ 7740307 w 7740307"/>
              <a:gd name="connsiteY2" fmla="*/ 0 h 6858000"/>
              <a:gd name="connsiteX3" fmla="*/ 6025807 w 7740307"/>
              <a:gd name="connsiteY3" fmla="*/ 6858000 h 6858000"/>
              <a:gd name="connsiteX4" fmla="*/ 1010227 w 7740307"/>
              <a:gd name="connsiteY4" fmla="*/ 6405418 h 6858000"/>
              <a:gd name="connsiteX0" fmla="*/ 0 w 7742134"/>
              <a:gd name="connsiteY0" fmla="*/ 6858179 h 6858179"/>
              <a:gd name="connsiteX1" fmla="*/ 1827 w 7742134"/>
              <a:gd name="connsiteY1" fmla="*/ 9237 h 6858179"/>
              <a:gd name="connsiteX2" fmla="*/ 7742134 w 7742134"/>
              <a:gd name="connsiteY2" fmla="*/ 0 h 6858179"/>
              <a:gd name="connsiteX3" fmla="*/ 6027634 w 7742134"/>
              <a:gd name="connsiteY3" fmla="*/ 6858000 h 6858179"/>
              <a:gd name="connsiteX4" fmla="*/ 0 w 7742134"/>
              <a:gd name="connsiteY4" fmla="*/ 6858179 h 68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134" h="6858179">
                <a:moveTo>
                  <a:pt x="0" y="6858179"/>
                </a:moveTo>
                <a:lnTo>
                  <a:pt x="1827" y="9237"/>
                </a:lnTo>
                <a:lnTo>
                  <a:pt x="7742134" y="0"/>
                </a:lnTo>
                <a:lnTo>
                  <a:pt x="6027634" y="6858000"/>
                </a:lnTo>
                <a:lnTo>
                  <a:pt x="0" y="6858179"/>
                </a:lnTo>
                <a:close/>
              </a:path>
            </a:pathLst>
          </a:custGeom>
          <a:solidFill>
            <a:srgbClr val="103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13" name="Title 1">
            <a:extLst>
              <a:ext uri="{FF2B5EF4-FFF2-40B4-BE49-F238E27FC236}">
                <a16:creationId xmlns:a16="http://schemas.microsoft.com/office/drawing/2014/main" id="{8CF492DA-9300-49D8-925A-01AE28612791}"/>
              </a:ext>
            </a:extLst>
          </p:cNvPr>
          <p:cNvSpPr>
            <a:spLocks noGrp="1"/>
          </p:cNvSpPr>
          <p:nvPr>
            <p:ph type="ctrTitle"/>
          </p:nvPr>
        </p:nvSpPr>
        <p:spPr>
          <a:xfrm>
            <a:off x="577049" y="1111266"/>
            <a:ext cx="7525229" cy="2387600"/>
          </a:xfrm>
        </p:spPr>
        <p:txBody>
          <a:bodyPr>
            <a:normAutofit fontScale="90000"/>
          </a:bodyPr>
          <a:lstStyle/>
          <a:p>
            <a:pPr algn="l"/>
            <a:endParaRPr lang="en-US" b="1" dirty="0">
              <a:solidFill>
                <a:schemeClr val="bg1"/>
              </a:solidFill>
              <a:latin typeface="+mn-lt"/>
            </a:endParaRPr>
          </a:p>
        </p:txBody>
      </p:sp>
      <p:sp>
        <p:nvSpPr>
          <p:cNvPr id="4" name="Date Placeholder 3">
            <a:extLst>
              <a:ext uri="{FF2B5EF4-FFF2-40B4-BE49-F238E27FC236}">
                <a16:creationId xmlns:a16="http://schemas.microsoft.com/office/drawing/2014/main" id="{1498D077-8085-4606-8F23-95AEA658D2E5}"/>
              </a:ext>
            </a:extLst>
          </p:cNvPr>
          <p:cNvSpPr>
            <a:spLocks noGrp="1"/>
          </p:cNvSpPr>
          <p:nvPr>
            <p:ph type="dt" sz="half" idx="10"/>
          </p:nvPr>
        </p:nvSpPr>
        <p:spPr>
          <a:xfrm>
            <a:off x="577049" y="6356350"/>
            <a:ext cx="2743200" cy="365125"/>
          </a:xfrm>
        </p:spPr>
        <p:txBody>
          <a:bodyPr/>
          <a:lstStyle>
            <a:lvl1pPr>
              <a:defRPr>
                <a:solidFill>
                  <a:schemeClr val="bg1"/>
                </a:solidFill>
              </a:defRPr>
            </a:lvl1pPr>
          </a:lstStyle>
          <a:p>
            <a:fld id="{32ACD5CE-694D-4D6D-8124-A69BD23F4BF5}" type="datetime1">
              <a:rPr lang="en-US" smtClean="0"/>
              <a:t>11/23/2022</a:t>
            </a:fld>
            <a:endParaRPr lang="en-US" dirty="0"/>
          </a:p>
        </p:txBody>
      </p:sp>
      <p:sp>
        <p:nvSpPr>
          <p:cNvPr id="14" name="Subtitle 2">
            <a:extLst>
              <a:ext uri="{FF2B5EF4-FFF2-40B4-BE49-F238E27FC236}">
                <a16:creationId xmlns:a16="http://schemas.microsoft.com/office/drawing/2014/main" id="{4E60C02E-D333-46F5-91DC-328128BF03E2}"/>
              </a:ext>
            </a:extLst>
          </p:cNvPr>
          <p:cNvSpPr>
            <a:spLocks noGrp="1"/>
          </p:cNvSpPr>
          <p:nvPr>
            <p:ph type="subTitle" idx="1"/>
          </p:nvPr>
        </p:nvSpPr>
        <p:spPr>
          <a:xfrm>
            <a:off x="577050" y="3590941"/>
            <a:ext cx="6631618" cy="1655762"/>
          </a:xfrm>
        </p:spPr>
        <p:txBody>
          <a:bodyPr/>
          <a:lstStyle>
            <a:lvl1pPr marL="0" indent="0" algn="l">
              <a:buNone/>
              <a:defRPr/>
            </a:lvl1pPr>
          </a:lstStyle>
          <a:p>
            <a:pPr algn="l"/>
            <a:endParaRPr lang="en-US" i="1" dirty="0">
              <a:solidFill>
                <a:schemeClr val="bg1"/>
              </a:solidFill>
            </a:endParaRPr>
          </a:p>
        </p:txBody>
      </p:sp>
      <p:pic>
        <p:nvPicPr>
          <p:cNvPr id="15" name="Picture 14">
            <a:extLst>
              <a:ext uri="{FF2B5EF4-FFF2-40B4-BE49-F238E27FC236}">
                <a16:creationId xmlns:a16="http://schemas.microsoft.com/office/drawing/2014/main" id="{46A0CB31-8110-4E41-8EB3-2BB6A20181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3617" y="1713150"/>
            <a:ext cx="2091333" cy="2089591"/>
          </a:xfrm>
          <a:prstGeom prst="rect">
            <a:avLst/>
          </a:prstGeom>
        </p:spPr>
      </p:pic>
      <p:pic>
        <p:nvPicPr>
          <p:cNvPr id="16" name="Picture 15">
            <a:extLst>
              <a:ext uri="{FF2B5EF4-FFF2-40B4-BE49-F238E27FC236}">
                <a16:creationId xmlns:a16="http://schemas.microsoft.com/office/drawing/2014/main" id="{2423C6F0-3625-402E-9DF5-E66D7AAAE2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12507" y="4689673"/>
            <a:ext cx="2424651" cy="976325"/>
          </a:xfrm>
          <a:prstGeom prst="rect">
            <a:avLst/>
          </a:prstGeom>
        </p:spPr>
      </p:pic>
    </p:spTree>
    <p:extLst>
      <p:ext uri="{BB962C8B-B14F-4D97-AF65-F5344CB8AC3E}">
        <p14:creationId xmlns:p14="http://schemas.microsoft.com/office/powerpoint/2010/main" val="2220421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4" y="1687898"/>
            <a:ext cx="11007571" cy="3734406"/>
          </a:xfrm>
        </p:spPr>
        <p:txBody>
          <a:bodyPr anchor="t">
            <a:normAutofit/>
          </a:bodyPr>
          <a:lstStyle>
            <a:lvl1pPr algn="l">
              <a:defRPr i="0">
                <a:solidFill>
                  <a:srgbClr val="103255"/>
                </a:solidFill>
              </a:defRPr>
            </a:lvl1pPr>
          </a:lstStyle>
          <a:p>
            <a:pPr marL="0" indent="0">
              <a:buNone/>
            </a:pPr>
            <a:endParaRPr lang="en-US" dirty="0"/>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dirty="0">
              <a:solidFill>
                <a:srgbClr val="103255"/>
              </a:solidFill>
            </a:endParaRPr>
          </a:p>
        </p:txBody>
      </p:sp>
    </p:spTree>
    <p:extLst>
      <p:ext uri="{BB962C8B-B14F-4D97-AF65-F5344CB8AC3E}">
        <p14:creationId xmlns:p14="http://schemas.microsoft.com/office/powerpoint/2010/main" val="3756351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373139" y="1687898"/>
            <a:ext cx="5627611" cy="893377"/>
          </a:xfrm>
        </p:spPr>
        <p:txBody>
          <a:bodyPr anchor="t">
            <a:normAutofit/>
          </a:bodyPr>
          <a:lstStyle>
            <a:lvl1pPr algn="l">
              <a:defRPr i="0">
                <a:solidFill>
                  <a:srgbClr val="103255"/>
                </a:solidFill>
              </a:defRPr>
            </a:lvl1pPr>
          </a:lstStyle>
          <a:p>
            <a:pPr marL="0" indent="0">
              <a:buNone/>
            </a:pPr>
            <a:endParaRPr lang="en-US" dirty="0"/>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dirty="0">
              <a:solidFill>
                <a:srgbClr val="103255"/>
              </a:solidFill>
            </a:endParaRPr>
          </a:p>
        </p:txBody>
      </p:sp>
      <p:sp>
        <p:nvSpPr>
          <p:cNvPr id="2" name="Content Placeholder 2">
            <a:extLst>
              <a:ext uri="{FF2B5EF4-FFF2-40B4-BE49-F238E27FC236}">
                <a16:creationId xmlns:a16="http://schemas.microsoft.com/office/drawing/2014/main" id="{2D8816F3-6628-D639-D3F7-D263C707B262}"/>
              </a:ext>
            </a:extLst>
          </p:cNvPr>
          <p:cNvSpPr>
            <a:spLocks noGrp="1"/>
          </p:cNvSpPr>
          <p:nvPr>
            <p:ph idx="10"/>
          </p:nvPr>
        </p:nvSpPr>
        <p:spPr>
          <a:xfrm>
            <a:off x="373139" y="2812834"/>
            <a:ext cx="5627611" cy="893377"/>
          </a:xfrm>
        </p:spPr>
        <p:txBody>
          <a:bodyPr anchor="t">
            <a:normAutofit/>
          </a:bodyPr>
          <a:lstStyle>
            <a:lvl1pPr algn="l">
              <a:defRPr i="0">
                <a:solidFill>
                  <a:srgbClr val="103255"/>
                </a:solidFill>
              </a:defRPr>
            </a:lvl1pPr>
          </a:lstStyle>
          <a:p>
            <a:pPr marL="0" indent="0">
              <a:buNone/>
            </a:pPr>
            <a:endParaRPr lang="en-US" dirty="0"/>
          </a:p>
        </p:txBody>
      </p:sp>
      <p:sp>
        <p:nvSpPr>
          <p:cNvPr id="3" name="Content Placeholder 2">
            <a:extLst>
              <a:ext uri="{FF2B5EF4-FFF2-40B4-BE49-F238E27FC236}">
                <a16:creationId xmlns:a16="http://schemas.microsoft.com/office/drawing/2014/main" id="{848F22B9-A17C-8306-B8DA-ADF15531ED41}"/>
              </a:ext>
            </a:extLst>
          </p:cNvPr>
          <p:cNvSpPr>
            <a:spLocks noGrp="1"/>
          </p:cNvSpPr>
          <p:nvPr>
            <p:ph idx="11"/>
          </p:nvPr>
        </p:nvSpPr>
        <p:spPr>
          <a:xfrm>
            <a:off x="6097664" y="1687898"/>
            <a:ext cx="5627611" cy="893377"/>
          </a:xfrm>
        </p:spPr>
        <p:txBody>
          <a:bodyPr anchor="t">
            <a:normAutofit/>
          </a:bodyPr>
          <a:lstStyle>
            <a:lvl1pPr algn="l">
              <a:defRPr i="0">
                <a:solidFill>
                  <a:srgbClr val="103255"/>
                </a:solidFill>
              </a:defRPr>
            </a:lvl1pPr>
          </a:lstStyle>
          <a:p>
            <a:pPr marL="0" indent="0">
              <a:buNone/>
            </a:pPr>
            <a:endParaRPr lang="en-US" dirty="0"/>
          </a:p>
        </p:txBody>
      </p:sp>
      <p:sp>
        <p:nvSpPr>
          <p:cNvPr id="4" name="Content Placeholder 2">
            <a:extLst>
              <a:ext uri="{FF2B5EF4-FFF2-40B4-BE49-F238E27FC236}">
                <a16:creationId xmlns:a16="http://schemas.microsoft.com/office/drawing/2014/main" id="{CFB1FDF8-66E6-0A14-93D6-994B706886CF}"/>
              </a:ext>
            </a:extLst>
          </p:cNvPr>
          <p:cNvSpPr>
            <a:spLocks noGrp="1"/>
          </p:cNvSpPr>
          <p:nvPr>
            <p:ph idx="12"/>
          </p:nvPr>
        </p:nvSpPr>
        <p:spPr>
          <a:xfrm>
            <a:off x="6097664" y="2812834"/>
            <a:ext cx="5627611" cy="893377"/>
          </a:xfrm>
        </p:spPr>
        <p:txBody>
          <a:bodyPr anchor="t">
            <a:normAutofit/>
          </a:bodyPr>
          <a:lstStyle>
            <a:lvl1pPr algn="l">
              <a:defRPr i="0">
                <a:solidFill>
                  <a:srgbClr val="103255"/>
                </a:solidFill>
              </a:defRPr>
            </a:lvl1pPr>
          </a:lstStyle>
          <a:p>
            <a:pPr marL="0" indent="0">
              <a:buNone/>
            </a:pPr>
            <a:endParaRPr lang="en-US" dirty="0"/>
          </a:p>
        </p:txBody>
      </p:sp>
    </p:spTree>
    <p:extLst>
      <p:ext uri="{BB962C8B-B14F-4D97-AF65-F5344CB8AC3E}">
        <p14:creationId xmlns:p14="http://schemas.microsoft.com/office/powerpoint/2010/main" val="2592851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3378DF-3411-423E-A3BE-8BC4D9E7AD4D}"/>
              </a:ext>
            </a:extLst>
          </p:cNvPr>
          <p:cNvSpPr/>
          <p:nvPr userDrawn="1"/>
        </p:nvSpPr>
        <p:spPr>
          <a:xfrm>
            <a:off x="1509204" y="0"/>
            <a:ext cx="10682796" cy="6858000"/>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arallelogram 15">
            <a:extLst>
              <a:ext uri="{FF2B5EF4-FFF2-40B4-BE49-F238E27FC236}">
                <a16:creationId xmlns:a16="http://schemas.microsoft.com/office/drawing/2014/main" id="{467D6648-5053-4A44-A3B3-689B526CD0B6}"/>
              </a:ext>
            </a:extLst>
          </p:cNvPr>
          <p:cNvSpPr/>
          <p:nvPr userDrawn="1"/>
        </p:nvSpPr>
        <p:spPr>
          <a:xfrm>
            <a:off x="0" y="1"/>
            <a:ext cx="9828969" cy="6858000"/>
          </a:xfrm>
          <a:custGeom>
            <a:avLst/>
            <a:gdLst>
              <a:gd name="connsiteX0" fmla="*/ 0 w 10563171"/>
              <a:gd name="connsiteY0" fmla="*/ 6858000 h 6858000"/>
              <a:gd name="connsiteX1" fmla="*/ 1714500 w 10563171"/>
              <a:gd name="connsiteY1" fmla="*/ 0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3044537 w 10563171"/>
              <a:gd name="connsiteY1" fmla="*/ 92364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2822864 w 10563171"/>
              <a:gd name="connsiteY1" fmla="*/ 9237 h 6858000"/>
              <a:gd name="connsiteX2" fmla="*/ 10563171 w 10563171"/>
              <a:gd name="connsiteY2" fmla="*/ 0 h 6858000"/>
              <a:gd name="connsiteX3" fmla="*/ 8848671 w 10563171"/>
              <a:gd name="connsiteY3" fmla="*/ 6858000 h 6858000"/>
              <a:gd name="connsiteX4" fmla="*/ 0 w 10563171"/>
              <a:gd name="connsiteY4" fmla="*/ 6858000 h 6858000"/>
              <a:gd name="connsiteX0" fmla="*/ 1010227 w 7740307"/>
              <a:gd name="connsiteY0" fmla="*/ 6405418 h 6858000"/>
              <a:gd name="connsiteX1" fmla="*/ 0 w 7740307"/>
              <a:gd name="connsiteY1" fmla="*/ 9237 h 6858000"/>
              <a:gd name="connsiteX2" fmla="*/ 7740307 w 7740307"/>
              <a:gd name="connsiteY2" fmla="*/ 0 h 6858000"/>
              <a:gd name="connsiteX3" fmla="*/ 6025807 w 7740307"/>
              <a:gd name="connsiteY3" fmla="*/ 6858000 h 6858000"/>
              <a:gd name="connsiteX4" fmla="*/ 1010227 w 7740307"/>
              <a:gd name="connsiteY4" fmla="*/ 6405418 h 6858000"/>
              <a:gd name="connsiteX0" fmla="*/ 0 w 7742134"/>
              <a:gd name="connsiteY0" fmla="*/ 6858179 h 6858179"/>
              <a:gd name="connsiteX1" fmla="*/ 1827 w 7742134"/>
              <a:gd name="connsiteY1" fmla="*/ 9237 h 6858179"/>
              <a:gd name="connsiteX2" fmla="*/ 7742134 w 7742134"/>
              <a:gd name="connsiteY2" fmla="*/ 0 h 6858179"/>
              <a:gd name="connsiteX3" fmla="*/ 6027634 w 7742134"/>
              <a:gd name="connsiteY3" fmla="*/ 6858000 h 6858179"/>
              <a:gd name="connsiteX4" fmla="*/ 0 w 7742134"/>
              <a:gd name="connsiteY4" fmla="*/ 6858179 h 68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134" h="6858179">
                <a:moveTo>
                  <a:pt x="0" y="6858179"/>
                </a:moveTo>
                <a:lnTo>
                  <a:pt x="1827" y="9237"/>
                </a:lnTo>
                <a:lnTo>
                  <a:pt x="7742134" y="0"/>
                </a:lnTo>
                <a:lnTo>
                  <a:pt x="6027634" y="6858000"/>
                </a:lnTo>
                <a:lnTo>
                  <a:pt x="0" y="68581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8" name="Content Placeholder 2">
            <a:extLst>
              <a:ext uri="{FF2B5EF4-FFF2-40B4-BE49-F238E27FC236}">
                <a16:creationId xmlns:a16="http://schemas.microsoft.com/office/drawing/2014/main" id="{003F2313-05C3-48F4-B507-4E0092A5FB67}"/>
              </a:ext>
            </a:extLst>
          </p:cNvPr>
          <p:cNvSpPr>
            <a:spLocks noGrp="1"/>
          </p:cNvSpPr>
          <p:nvPr>
            <p:ph idx="1"/>
          </p:nvPr>
        </p:nvSpPr>
        <p:spPr>
          <a:xfrm>
            <a:off x="592214" y="1687898"/>
            <a:ext cx="8196679" cy="4402184"/>
          </a:xfrm>
        </p:spPr>
        <p:txBody>
          <a:bodyPr anchor="t">
            <a:normAutofit/>
          </a:bodyPr>
          <a:lstStyle>
            <a:lvl1pPr algn="l">
              <a:defRPr i="0">
                <a:solidFill>
                  <a:srgbClr val="103255"/>
                </a:solidFill>
              </a:defRPr>
            </a:lvl1pPr>
          </a:lstStyle>
          <a:p>
            <a:pPr marL="0" indent="0">
              <a:buNone/>
            </a:pPr>
            <a:endParaRPr lang="en-US" dirty="0"/>
          </a:p>
        </p:txBody>
      </p:sp>
      <p:sp>
        <p:nvSpPr>
          <p:cNvPr id="9" name="Title 1">
            <a:extLst>
              <a:ext uri="{FF2B5EF4-FFF2-40B4-BE49-F238E27FC236}">
                <a16:creationId xmlns:a16="http://schemas.microsoft.com/office/drawing/2014/main" id="{F449B09E-EF33-4153-B0DC-0E9A53E2F9B2}"/>
              </a:ext>
            </a:extLst>
          </p:cNvPr>
          <p:cNvSpPr>
            <a:spLocks noGrp="1"/>
          </p:cNvSpPr>
          <p:nvPr>
            <p:ph type="title"/>
          </p:nvPr>
        </p:nvSpPr>
        <p:spPr>
          <a:xfrm>
            <a:off x="592214" y="365125"/>
            <a:ext cx="8196679" cy="720752"/>
          </a:xfrm>
        </p:spPr>
        <p:txBody>
          <a:bodyPr>
            <a:normAutofit fontScale="90000"/>
          </a:bodyPr>
          <a:lstStyle/>
          <a:p>
            <a:r>
              <a:rPr lang="en-US" b="1" dirty="0">
                <a:solidFill>
                  <a:schemeClr val="bg1"/>
                </a:solidFill>
                <a:latin typeface="+mn-lt"/>
              </a:rPr>
              <a:t>Project Description</a:t>
            </a:r>
          </a:p>
        </p:txBody>
      </p:sp>
      <p:pic>
        <p:nvPicPr>
          <p:cNvPr id="11" name="Picture 10">
            <a:extLst>
              <a:ext uri="{FF2B5EF4-FFF2-40B4-BE49-F238E27FC236}">
                <a16:creationId xmlns:a16="http://schemas.microsoft.com/office/drawing/2014/main" id="{6C201B16-4B21-4764-A811-29CFB83BA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53855" y="3429000"/>
            <a:ext cx="3288484" cy="3288484"/>
          </a:xfrm>
          <a:prstGeom prst="rect">
            <a:avLst/>
          </a:prstGeom>
        </p:spPr>
      </p:pic>
    </p:spTree>
    <p:extLst>
      <p:ext uri="{BB962C8B-B14F-4D97-AF65-F5344CB8AC3E}">
        <p14:creationId xmlns:p14="http://schemas.microsoft.com/office/powerpoint/2010/main" val="2502361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8EC7385-25A1-4620-93B7-8D7197AFE35F}"/>
              </a:ext>
            </a:extLst>
          </p:cNvPr>
          <p:cNvCxnSpPr>
            <a:cxnSpLocks/>
          </p:cNvCxnSpPr>
          <p:nvPr userDrawn="1"/>
        </p:nvCxnSpPr>
        <p:spPr>
          <a:xfrm>
            <a:off x="1330326" y="0"/>
            <a:ext cx="16355" cy="183767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C5151DD4-9261-48BD-A2B8-9BB84CCEC4AF}"/>
              </a:ext>
            </a:extLst>
          </p:cNvPr>
          <p:cNvSpPr>
            <a:spLocks noGrp="1"/>
          </p:cNvSpPr>
          <p:nvPr>
            <p:ph type="dt" sz="half" idx="10"/>
          </p:nvPr>
        </p:nvSpPr>
        <p:spPr>
          <a:xfrm>
            <a:off x="2817283" y="1017571"/>
            <a:ext cx="2743200" cy="365125"/>
          </a:xfrm>
        </p:spPr>
        <p:txBody>
          <a:bodyPr/>
          <a:lstStyle>
            <a:lvl1pPr>
              <a:defRPr>
                <a:solidFill>
                  <a:srgbClr val="103255"/>
                </a:solidFill>
              </a:defRPr>
            </a:lvl1pPr>
          </a:lstStyle>
          <a:p>
            <a:fld id="{BFC479A5-9518-47B4-87E9-BEBAC88FA744}" type="datetime1">
              <a:rPr lang="en-US" smtClean="0"/>
              <a:t>11/23/2022</a:t>
            </a:fld>
            <a:endParaRPr lang="en-US" dirty="0"/>
          </a:p>
        </p:txBody>
      </p:sp>
      <p:sp>
        <p:nvSpPr>
          <p:cNvPr id="14" name="Title 1">
            <a:extLst>
              <a:ext uri="{FF2B5EF4-FFF2-40B4-BE49-F238E27FC236}">
                <a16:creationId xmlns:a16="http://schemas.microsoft.com/office/drawing/2014/main" id="{537F2EB4-D9C9-4703-A24C-3B75E4CB3D6E}"/>
              </a:ext>
            </a:extLst>
          </p:cNvPr>
          <p:cNvSpPr>
            <a:spLocks noGrp="1"/>
          </p:cNvSpPr>
          <p:nvPr>
            <p:ph type="ctrTitle"/>
          </p:nvPr>
        </p:nvSpPr>
        <p:spPr>
          <a:xfrm>
            <a:off x="2817283" y="1704992"/>
            <a:ext cx="7525229" cy="2387600"/>
          </a:xfrm>
        </p:spPr>
        <p:txBody>
          <a:bodyPr>
            <a:normAutofit fontScale="90000"/>
          </a:bodyPr>
          <a:lstStyle>
            <a:lvl1pPr>
              <a:defRPr b="0" i="0" u="none">
                <a:solidFill>
                  <a:srgbClr val="103255"/>
                </a:solidFill>
                <a:latin typeface="+mn-lt"/>
              </a:defRPr>
            </a:lvl1pPr>
          </a:lstStyle>
          <a:p>
            <a:pPr algn="l"/>
            <a:endParaRPr lang="en-US" b="1" dirty="0">
              <a:solidFill>
                <a:schemeClr val="bg1"/>
              </a:solidFill>
              <a:latin typeface="+mn-lt"/>
            </a:endParaRPr>
          </a:p>
        </p:txBody>
      </p:sp>
      <p:sp>
        <p:nvSpPr>
          <p:cNvPr id="15" name="Subtitle 2">
            <a:extLst>
              <a:ext uri="{FF2B5EF4-FFF2-40B4-BE49-F238E27FC236}">
                <a16:creationId xmlns:a16="http://schemas.microsoft.com/office/drawing/2014/main" id="{D1DA3B7A-4129-4A88-AB61-B64F65138406}"/>
              </a:ext>
            </a:extLst>
          </p:cNvPr>
          <p:cNvSpPr>
            <a:spLocks noGrp="1"/>
          </p:cNvSpPr>
          <p:nvPr>
            <p:ph type="subTitle" idx="1"/>
          </p:nvPr>
        </p:nvSpPr>
        <p:spPr>
          <a:xfrm>
            <a:off x="2817284" y="4184667"/>
            <a:ext cx="6631618" cy="1655762"/>
          </a:xfrm>
        </p:spPr>
        <p:txBody>
          <a:bodyPr/>
          <a:lstStyle>
            <a:lvl1pPr marL="0" indent="0" algn="l">
              <a:buNone/>
              <a:defRPr>
                <a:solidFill>
                  <a:srgbClr val="103255"/>
                </a:solidFill>
                <a:latin typeface="+mn-lt"/>
              </a:defRPr>
            </a:lvl1pPr>
          </a:lstStyle>
          <a:p>
            <a:pPr algn="l"/>
            <a:endParaRPr lang="en-US" i="1" dirty="0">
              <a:solidFill>
                <a:schemeClr val="bg1"/>
              </a:solidFill>
            </a:endParaRPr>
          </a:p>
        </p:txBody>
      </p:sp>
      <p:cxnSp>
        <p:nvCxnSpPr>
          <p:cNvPr id="18" name="Straight Connector 17">
            <a:extLst>
              <a:ext uri="{FF2B5EF4-FFF2-40B4-BE49-F238E27FC236}">
                <a16:creationId xmlns:a16="http://schemas.microsoft.com/office/drawing/2014/main" id="{2B0BB287-B09B-49D5-A110-E95815EF2F6C}"/>
              </a:ext>
            </a:extLst>
          </p:cNvPr>
          <p:cNvCxnSpPr>
            <a:cxnSpLocks/>
          </p:cNvCxnSpPr>
          <p:nvPr userDrawn="1"/>
        </p:nvCxnSpPr>
        <p:spPr>
          <a:xfrm>
            <a:off x="1354938" y="4376652"/>
            <a:ext cx="0" cy="248134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671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871FD5-BB35-4299-9F1A-04548DCF2EC2}"/>
              </a:ext>
            </a:extLst>
          </p:cNvPr>
          <p:cNvSpPr>
            <a:spLocks noGrp="1"/>
          </p:cNvSpPr>
          <p:nvPr>
            <p:ph sz="half" idx="1"/>
          </p:nvPr>
        </p:nvSpPr>
        <p:spPr>
          <a:xfrm>
            <a:off x="592215" y="1687899"/>
            <a:ext cx="10761584" cy="3363496"/>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Rectangle 12">
            <a:extLst>
              <a:ext uri="{FF2B5EF4-FFF2-40B4-BE49-F238E27FC236}">
                <a16:creationId xmlns:a16="http://schemas.microsoft.com/office/drawing/2014/main" id="{D3C90DAE-C139-4F57-9E1B-5F70B938E61A}"/>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itle 1">
            <a:extLst>
              <a:ext uri="{FF2B5EF4-FFF2-40B4-BE49-F238E27FC236}">
                <a16:creationId xmlns:a16="http://schemas.microsoft.com/office/drawing/2014/main" id="{BFBF52BD-25E3-49D1-A75F-486C4365B509}"/>
              </a:ext>
            </a:extLst>
          </p:cNvPr>
          <p:cNvSpPr>
            <a:spLocks noGrp="1"/>
          </p:cNvSpPr>
          <p:nvPr>
            <p:ph type="title"/>
          </p:nvPr>
        </p:nvSpPr>
        <p:spPr>
          <a:xfrm>
            <a:off x="592214" y="365125"/>
            <a:ext cx="8196679" cy="720752"/>
          </a:xfrm>
        </p:spPr>
        <p:txBody>
          <a:bodyPr>
            <a:normAutofit fontScale="90000"/>
          </a:bodyPr>
          <a:lstStyle>
            <a:lvl1pPr>
              <a:defRPr>
                <a:solidFill>
                  <a:schemeClr val="bg1"/>
                </a:solidFill>
                <a:latin typeface="+mn-lt"/>
              </a:defRPr>
            </a:lvl1pPr>
          </a:lstStyle>
          <a:p>
            <a:endParaRPr lang="en-US" b="1" dirty="0">
              <a:solidFill>
                <a:schemeClr val="bg1"/>
              </a:solidFill>
              <a:latin typeface="+mn-lt"/>
            </a:endParaRPr>
          </a:p>
        </p:txBody>
      </p:sp>
      <p:pic>
        <p:nvPicPr>
          <p:cNvPr id="15" name="Picture 14">
            <a:extLst>
              <a:ext uri="{FF2B5EF4-FFF2-40B4-BE49-F238E27FC236}">
                <a16:creationId xmlns:a16="http://schemas.microsoft.com/office/drawing/2014/main" id="{0A7C227D-F7BD-4BB6-A089-281C16C712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17" name="Straight Connector 16">
            <a:extLst>
              <a:ext uri="{FF2B5EF4-FFF2-40B4-BE49-F238E27FC236}">
                <a16:creationId xmlns:a16="http://schemas.microsoft.com/office/drawing/2014/main" id="{EB033E6C-4A55-418D-8F6D-C4F58270B29A}"/>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A31137-2BCE-48AF-8B70-EB10A69431C0}"/>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826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Rectangle 12">
            <a:extLst>
              <a:ext uri="{FF2B5EF4-FFF2-40B4-BE49-F238E27FC236}">
                <a16:creationId xmlns:a16="http://schemas.microsoft.com/office/drawing/2014/main" id="{D3C90DAE-C139-4F57-9E1B-5F70B938E61A}"/>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itle 1">
            <a:extLst>
              <a:ext uri="{FF2B5EF4-FFF2-40B4-BE49-F238E27FC236}">
                <a16:creationId xmlns:a16="http://schemas.microsoft.com/office/drawing/2014/main" id="{BFBF52BD-25E3-49D1-A75F-486C4365B509}"/>
              </a:ext>
            </a:extLst>
          </p:cNvPr>
          <p:cNvSpPr>
            <a:spLocks noGrp="1"/>
          </p:cNvSpPr>
          <p:nvPr>
            <p:ph type="title" hasCustomPrompt="1"/>
          </p:nvPr>
        </p:nvSpPr>
        <p:spPr>
          <a:xfrm>
            <a:off x="592214" y="365125"/>
            <a:ext cx="8196679" cy="720752"/>
          </a:xfrm>
        </p:spPr>
        <p:txBody>
          <a:bodyPr>
            <a:normAutofit fontScale="90000"/>
          </a:bodyPr>
          <a:lstStyle>
            <a:lvl1pPr>
              <a:defRPr>
                <a:solidFill>
                  <a:schemeClr val="bg1"/>
                </a:solidFill>
              </a:defRPr>
            </a:lvl1pPr>
          </a:lstStyle>
          <a:p>
            <a:r>
              <a:rPr lang="en-US" b="1" dirty="0">
                <a:solidFill>
                  <a:schemeClr val="bg1"/>
                </a:solidFill>
                <a:latin typeface="+mn-lt"/>
              </a:rPr>
              <a:t>Project Partners</a:t>
            </a:r>
          </a:p>
        </p:txBody>
      </p:sp>
      <p:pic>
        <p:nvPicPr>
          <p:cNvPr id="15" name="Picture 14">
            <a:extLst>
              <a:ext uri="{FF2B5EF4-FFF2-40B4-BE49-F238E27FC236}">
                <a16:creationId xmlns:a16="http://schemas.microsoft.com/office/drawing/2014/main" id="{1B127932-98ED-4BE5-AD54-F546EB5CE8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4055" y="2734239"/>
            <a:ext cx="2058958" cy="741225"/>
          </a:xfrm>
          <a:prstGeom prst="rect">
            <a:avLst/>
          </a:prstGeom>
        </p:spPr>
      </p:pic>
      <p:pic>
        <p:nvPicPr>
          <p:cNvPr id="17" name="Picture 16">
            <a:extLst>
              <a:ext uri="{FF2B5EF4-FFF2-40B4-BE49-F238E27FC236}">
                <a16:creationId xmlns:a16="http://schemas.microsoft.com/office/drawing/2014/main" id="{1BC9DF47-3C61-4C42-94EF-58903AC3EF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5659" y="2187018"/>
            <a:ext cx="1921489" cy="1381994"/>
          </a:xfrm>
          <a:prstGeom prst="rect">
            <a:avLst/>
          </a:prstGeom>
        </p:spPr>
      </p:pic>
      <p:pic>
        <p:nvPicPr>
          <p:cNvPr id="18" name="Picture 17">
            <a:extLst>
              <a:ext uri="{FF2B5EF4-FFF2-40B4-BE49-F238E27FC236}">
                <a16:creationId xmlns:a16="http://schemas.microsoft.com/office/drawing/2014/main" id="{A05E1CBF-65BF-454F-AE77-B48A602C19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4328" y="2281593"/>
            <a:ext cx="2486472" cy="1405397"/>
          </a:xfrm>
          <a:prstGeom prst="rect">
            <a:avLst/>
          </a:prstGeom>
        </p:spPr>
      </p:pic>
      <p:pic>
        <p:nvPicPr>
          <p:cNvPr id="19" name="Picture 18">
            <a:extLst>
              <a:ext uri="{FF2B5EF4-FFF2-40B4-BE49-F238E27FC236}">
                <a16:creationId xmlns:a16="http://schemas.microsoft.com/office/drawing/2014/main" id="{7D28F4AB-0938-431C-A3F8-9CF869404E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96268" y="2734240"/>
            <a:ext cx="2256136" cy="850080"/>
          </a:xfrm>
          <a:prstGeom prst="rect">
            <a:avLst/>
          </a:prstGeom>
        </p:spPr>
      </p:pic>
      <p:pic>
        <p:nvPicPr>
          <p:cNvPr id="20" name="Picture 19">
            <a:extLst>
              <a:ext uri="{FF2B5EF4-FFF2-40B4-BE49-F238E27FC236}">
                <a16:creationId xmlns:a16="http://schemas.microsoft.com/office/drawing/2014/main" id="{3C725090-D570-49AC-B99C-D775A7227E4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21" name="Straight Connector 20">
            <a:extLst>
              <a:ext uri="{FF2B5EF4-FFF2-40B4-BE49-F238E27FC236}">
                <a16:creationId xmlns:a16="http://schemas.microsoft.com/office/drawing/2014/main" id="{0D913713-D127-4BCA-8826-E22930B81581}"/>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D9C9A53-F22E-410C-A31A-07AF06642A80}"/>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5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C1FA-A17A-4409-9EDB-B78E08F62478}"/>
              </a:ext>
            </a:extLst>
          </p:cNvPr>
          <p:cNvSpPr>
            <a:spLocks noGrp="1"/>
          </p:cNvSpPr>
          <p:nvPr>
            <p:ph type="title"/>
          </p:nvPr>
        </p:nvSpPr>
        <p:spPr/>
        <p:txBody>
          <a:bodyPr/>
          <a:lstStyle>
            <a:lvl1pPr>
              <a:defRPr b="1">
                <a:solidFill>
                  <a:srgbClr val="103255"/>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E3871FD5-BB35-4299-9F1A-04548DCF2EC2}"/>
              </a:ext>
            </a:extLst>
          </p:cNvPr>
          <p:cNvSpPr>
            <a:spLocks noGrp="1"/>
          </p:cNvSpPr>
          <p:nvPr>
            <p:ph sz="half" idx="1"/>
          </p:nvPr>
        </p:nvSpPr>
        <p:spPr>
          <a:xfrm>
            <a:off x="838199" y="1825625"/>
            <a:ext cx="6419851" cy="3280202"/>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8C8364B1-89F4-4C63-B724-A5785866C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11" name="Straight Connector 10">
            <a:extLst>
              <a:ext uri="{FF2B5EF4-FFF2-40B4-BE49-F238E27FC236}">
                <a16:creationId xmlns:a16="http://schemas.microsoft.com/office/drawing/2014/main" id="{49EC522B-E88D-4714-86D9-DB4181D2E67E}"/>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dirty="0">
              <a:solidFill>
                <a:srgbClr val="103255"/>
              </a:solidFill>
            </a:endParaRPr>
          </a:p>
        </p:txBody>
      </p:sp>
      <p:sp>
        <p:nvSpPr>
          <p:cNvPr id="13" name="Content Placeholder 2">
            <a:extLst>
              <a:ext uri="{FF2B5EF4-FFF2-40B4-BE49-F238E27FC236}">
                <a16:creationId xmlns:a16="http://schemas.microsoft.com/office/drawing/2014/main" id="{4F38605E-E920-446C-8707-A5DDAFAD71A1}"/>
              </a:ext>
            </a:extLst>
          </p:cNvPr>
          <p:cNvSpPr>
            <a:spLocks noGrp="1"/>
          </p:cNvSpPr>
          <p:nvPr>
            <p:ph sz="half" idx="10"/>
          </p:nvPr>
        </p:nvSpPr>
        <p:spPr>
          <a:xfrm>
            <a:off x="7486348" y="1825625"/>
            <a:ext cx="3867452" cy="3280202"/>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33669720-660D-46B3-838D-8B66CD2FAE9C}"/>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03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8EC7385-25A1-4620-93B7-8D7197AFE35F}"/>
              </a:ext>
            </a:extLst>
          </p:cNvPr>
          <p:cNvCxnSpPr>
            <a:cxnSpLocks/>
          </p:cNvCxnSpPr>
          <p:nvPr userDrawn="1"/>
        </p:nvCxnSpPr>
        <p:spPr>
          <a:xfrm>
            <a:off x="1330326" y="0"/>
            <a:ext cx="16355" cy="183767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0BB287-B09B-49D5-A110-E95815EF2F6C}"/>
              </a:ext>
            </a:extLst>
          </p:cNvPr>
          <p:cNvCxnSpPr>
            <a:cxnSpLocks/>
          </p:cNvCxnSpPr>
          <p:nvPr userDrawn="1"/>
        </p:nvCxnSpPr>
        <p:spPr>
          <a:xfrm>
            <a:off x="1354938" y="4376652"/>
            <a:ext cx="0" cy="248134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3" name="Title 3">
            <a:extLst>
              <a:ext uri="{FF2B5EF4-FFF2-40B4-BE49-F238E27FC236}">
                <a16:creationId xmlns:a16="http://schemas.microsoft.com/office/drawing/2014/main" id="{F3AE812A-98F8-9514-0AD3-02952A4832DB}"/>
              </a:ext>
            </a:extLst>
          </p:cNvPr>
          <p:cNvSpPr>
            <a:spLocks noGrp="1"/>
          </p:cNvSpPr>
          <p:nvPr>
            <p:ph type="ctrTitle"/>
          </p:nvPr>
        </p:nvSpPr>
        <p:spPr>
          <a:xfrm>
            <a:off x="3868387" y="337840"/>
            <a:ext cx="4639319" cy="1132576"/>
          </a:xfrm>
          <a:ln>
            <a:noFill/>
          </a:ln>
        </p:spPr>
        <p:txBody>
          <a:bodyPr>
            <a:normAutofit/>
          </a:bodyPr>
          <a:lstStyle/>
          <a:p>
            <a:pPr algn="ctr"/>
            <a:endParaRPr lang="en-US" sz="4800" b="1" dirty="0"/>
          </a:p>
        </p:txBody>
      </p:sp>
      <p:sp>
        <p:nvSpPr>
          <p:cNvPr id="4" name="Title 3">
            <a:extLst>
              <a:ext uri="{FF2B5EF4-FFF2-40B4-BE49-F238E27FC236}">
                <a16:creationId xmlns:a16="http://schemas.microsoft.com/office/drawing/2014/main" id="{A5AF7153-22D0-91B4-E1E6-21C4A902CECF}"/>
              </a:ext>
            </a:extLst>
          </p:cNvPr>
          <p:cNvSpPr txBox="1">
            <a:spLocks/>
          </p:cNvSpPr>
          <p:nvPr userDrawn="1"/>
        </p:nvSpPr>
        <p:spPr>
          <a:xfrm>
            <a:off x="3586594" y="2544829"/>
            <a:ext cx="4989961" cy="1768344"/>
          </a:xfrm>
          <a:prstGeom prst="rect">
            <a:avLst/>
          </a:prstGeom>
          <a:solidFill>
            <a:srgbClr val="103255">
              <a:alpha val="78824"/>
            </a:srgbClr>
          </a:solidFill>
          <a:ln>
            <a:solidFill>
              <a:srgbClr val="103255"/>
            </a:solidFill>
          </a:ln>
          <a:effectLst>
            <a:glow rad="101600">
              <a:srgbClr val="306E36">
                <a:alpha val="40000"/>
              </a:srgb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rgbClr val="103255"/>
                </a:solidFill>
                <a:latin typeface="+mn-lt"/>
                <a:ea typeface="+mj-ea"/>
                <a:cs typeface="+mj-cs"/>
              </a:defRPr>
            </a:lvl1pPr>
          </a:lstStyle>
          <a:p>
            <a:pPr algn="ctr"/>
            <a:endParaRPr lang="en-US" sz="5400" b="1" dirty="0"/>
          </a:p>
        </p:txBody>
      </p:sp>
      <p:grpSp>
        <p:nvGrpSpPr>
          <p:cNvPr id="5" name="Group 4">
            <a:extLst>
              <a:ext uri="{FF2B5EF4-FFF2-40B4-BE49-F238E27FC236}">
                <a16:creationId xmlns:a16="http://schemas.microsoft.com/office/drawing/2014/main" id="{6D9752E6-C0F3-7E38-CF18-7263BC7213FB}"/>
              </a:ext>
              <a:ext uri="{C183D7F6-B498-43B3-948B-1728B52AA6E4}">
                <adec:decorative xmlns:adec="http://schemas.microsoft.com/office/drawing/2017/decorative" val="1"/>
              </a:ext>
            </a:extLst>
          </p:cNvPr>
          <p:cNvGrpSpPr/>
          <p:nvPr userDrawn="1"/>
        </p:nvGrpSpPr>
        <p:grpSpPr>
          <a:xfrm rot="16200000">
            <a:off x="6026092" y="-1214221"/>
            <a:ext cx="193596" cy="5175675"/>
            <a:chOff x="4289290" y="850837"/>
            <a:chExt cx="141307" cy="5229455"/>
          </a:xfrm>
        </p:grpSpPr>
        <p:cxnSp>
          <p:nvCxnSpPr>
            <p:cNvPr id="6" name="Straight Connector 5">
              <a:extLst>
                <a:ext uri="{FF2B5EF4-FFF2-40B4-BE49-F238E27FC236}">
                  <a16:creationId xmlns:a16="http://schemas.microsoft.com/office/drawing/2014/main" id="{DA263B12-42B6-C63B-F66A-9A881F6F26D7}"/>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1AC6FF9-FBC9-6B74-EEC4-CF7B9E4DB5DE}"/>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ontent Placeholder 15">
            <a:extLst>
              <a:ext uri="{FF2B5EF4-FFF2-40B4-BE49-F238E27FC236}">
                <a16:creationId xmlns:a16="http://schemas.microsoft.com/office/drawing/2014/main" id="{BAE98BA8-8F60-C2D8-6F82-E8D9A26F395D}"/>
              </a:ext>
            </a:extLst>
          </p:cNvPr>
          <p:cNvSpPr>
            <a:spLocks noGrp="1"/>
          </p:cNvSpPr>
          <p:nvPr>
            <p:ph sz="quarter" idx="10"/>
          </p:nvPr>
        </p:nvSpPr>
        <p:spPr>
          <a:xfrm>
            <a:off x="3586163" y="2544763"/>
            <a:ext cx="4991100" cy="1768475"/>
          </a:xfrm>
        </p:spPr>
        <p:txBody>
          <a:bodyPr anchor="ctr">
            <a:noAutofit/>
          </a:bodyPr>
          <a:lstStyle>
            <a:lvl1pPr marL="0" indent="0" algn="ctr">
              <a:buNone/>
              <a:defRPr sz="4800">
                <a:solidFill>
                  <a:schemeClr val="bg1"/>
                </a:solidFill>
              </a:defRPr>
            </a:lvl1pPr>
            <a:lvl2pPr marL="457200" indent="0" algn="ctr">
              <a:buNone/>
              <a:defRPr sz="4400">
                <a:solidFill>
                  <a:schemeClr val="bg1"/>
                </a:solidFill>
              </a:defRPr>
            </a:lvl2pPr>
            <a:lvl3pPr marL="914400" indent="0" algn="ctr">
              <a:buNone/>
              <a:defRPr sz="40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endParaRPr lang="en-US" dirty="0"/>
          </a:p>
        </p:txBody>
      </p:sp>
      <p:sp>
        <p:nvSpPr>
          <p:cNvPr id="19" name="Content Placeholder 18">
            <a:extLst>
              <a:ext uri="{FF2B5EF4-FFF2-40B4-BE49-F238E27FC236}">
                <a16:creationId xmlns:a16="http://schemas.microsoft.com/office/drawing/2014/main" id="{2A8E97DB-3A46-CFE6-ABDE-3758C40A7804}"/>
              </a:ext>
            </a:extLst>
          </p:cNvPr>
          <p:cNvSpPr>
            <a:spLocks noGrp="1"/>
          </p:cNvSpPr>
          <p:nvPr>
            <p:ph sz="quarter" idx="11"/>
          </p:nvPr>
        </p:nvSpPr>
        <p:spPr>
          <a:xfrm>
            <a:off x="1458668" y="5284864"/>
            <a:ext cx="10393362" cy="1625600"/>
          </a:xfrm>
          <a:noFill/>
        </p:spPr>
        <p:txBody>
          <a:bodyPr wrap="square" rtlCol="0">
            <a:spAutoFit/>
          </a:bodyPr>
          <a:lstStyle>
            <a:lvl1pPr marL="0" indent="0">
              <a:buNone/>
              <a:defRPr lang="en-US" sz="1600" smtClean="0">
                <a:solidFill>
                  <a:srgbClr val="103255"/>
                </a:solidFill>
              </a:defRPr>
            </a:lvl1pPr>
            <a:lvl2pPr marL="228600" indent="0">
              <a:buNone/>
              <a:defRPr lang="en-US" sz="1800" smtClean="0"/>
            </a:lvl2pPr>
            <a:lvl3pPr marL="685800" indent="0">
              <a:buNone/>
              <a:defRPr lang="en-US" sz="1800" smtClean="0"/>
            </a:lvl3pPr>
            <a:lvl4pPr marL="1143000" indent="0">
              <a:buNone/>
              <a:defRPr lang="en-US" smtClean="0"/>
            </a:lvl4pPr>
            <a:lvl5pPr marL="1600200" indent="0">
              <a:buNone/>
              <a:defRPr lang="en-US"/>
            </a:lvl5pPr>
          </a:lstStyle>
          <a:p>
            <a:pPr marL="0" lvl="0"/>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p>
        </p:txBody>
      </p:sp>
    </p:spTree>
    <p:extLst>
      <p:ext uri="{BB962C8B-B14F-4D97-AF65-F5344CB8AC3E}">
        <p14:creationId xmlns:p14="http://schemas.microsoft.com/office/powerpoint/2010/main" val="3262981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F83E47-AF88-45CF-AF63-23C850A8DD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9AA33F-F6BB-48FC-8B51-3C278997A3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4A196-FC7C-4C23-A33B-2C003320CC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F90BA-3D5F-45A6-B1D7-58D7B83F480E}" type="datetime1">
              <a:rPr lang="en-US" smtClean="0"/>
              <a:t>11/23/2022</a:t>
            </a:fld>
            <a:endParaRPr lang="en-US"/>
          </a:p>
        </p:txBody>
      </p:sp>
      <p:sp>
        <p:nvSpPr>
          <p:cNvPr id="5" name="Footer Placeholder 4">
            <a:extLst>
              <a:ext uri="{FF2B5EF4-FFF2-40B4-BE49-F238E27FC236}">
                <a16:creationId xmlns:a16="http://schemas.microsoft.com/office/drawing/2014/main" id="{6DC3AEEE-C46D-4824-89EC-24B53EB26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593840-0858-4837-8084-A90C17F49C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55531-C1B9-4BAE-B7C4-BD4221229757}" type="slidenum">
              <a:rPr lang="en-US" smtClean="0"/>
              <a:t>‹#›</a:t>
            </a:fld>
            <a:endParaRPr lang="en-US"/>
          </a:p>
        </p:txBody>
      </p:sp>
    </p:spTree>
    <p:extLst>
      <p:ext uri="{BB962C8B-B14F-4D97-AF65-F5344CB8AC3E}">
        <p14:creationId xmlns:p14="http://schemas.microsoft.com/office/powerpoint/2010/main" val="140414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4" r:id="rId4"/>
    <p:sldLayoutId id="2147483651" r:id="rId5"/>
    <p:sldLayoutId id="2147483652" r:id="rId6"/>
    <p:sldLayoutId id="2147483655" r:id="rId7"/>
    <p:sldLayoutId id="2147483653"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10.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01FD8527-BD3A-4866-A147-46530352189D}"/>
              </a:ext>
              <a:ext uri="{C183D7F6-B498-43B3-948B-1728B52AA6E4}">
                <adec:decorative xmlns:adec="http://schemas.microsoft.com/office/drawing/2017/decorative" val="1"/>
              </a:ext>
            </a:extLst>
          </p:cNvPr>
          <p:cNvPicPr>
            <a:picLocks noChangeAspect="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Title 28">
            <a:extLst>
              <a:ext uri="{FF2B5EF4-FFF2-40B4-BE49-F238E27FC236}">
                <a16:creationId xmlns:a16="http://schemas.microsoft.com/office/drawing/2014/main" id="{BAF0A6AF-3B14-4C8E-A620-C43A1CD3DB9F}"/>
              </a:ext>
            </a:extLst>
          </p:cNvPr>
          <p:cNvSpPr txBox="1">
            <a:spLocks noGrp="1"/>
          </p:cNvSpPr>
          <p:nvPr>
            <p:ph type="title" idx="4294967295"/>
          </p:nvPr>
        </p:nvSpPr>
        <p:spPr>
          <a:xfrm>
            <a:off x="206310" y="1752412"/>
            <a:ext cx="10804539"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FFFF"/>
                </a:solidFill>
                <a:effectLst/>
                <a:uLnTx/>
                <a:uFillTx/>
                <a:latin typeface="+mn-lt"/>
                <a:ea typeface="+mn-ea"/>
                <a:cs typeface="+mn-cs"/>
              </a:rPr>
              <a:t>Community Resources</a:t>
            </a:r>
            <a:endParaRPr kumimoji="0" lang="en-US" sz="7200" b="0" i="0" u="none" strike="noStrike" kern="1200" cap="none" spc="0" normalizeH="0" baseline="0" noProof="0" dirty="0">
              <a:ln>
                <a:noFill/>
              </a:ln>
              <a:solidFill>
                <a:schemeClr val="tx1"/>
              </a:solidFill>
              <a:effectLst/>
              <a:uLnTx/>
              <a:uFillTx/>
              <a:latin typeface="+mn-lt"/>
              <a:ea typeface="+mn-ea"/>
              <a:cs typeface="Calibri"/>
            </a:endParaRPr>
          </a:p>
        </p:txBody>
      </p:sp>
      <p:grpSp>
        <p:nvGrpSpPr>
          <p:cNvPr id="38" name="Group 37">
            <a:extLst>
              <a:ext uri="{FF2B5EF4-FFF2-40B4-BE49-F238E27FC236}">
                <a16:creationId xmlns:a16="http://schemas.microsoft.com/office/drawing/2014/main" id="{294EA0C3-0319-4CFF-BD76-B8E7AA06BB83}"/>
              </a:ext>
              <a:ext uri="{C183D7F6-B498-43B3-948B-1728B52AA6E4}">
                <adec:decorative xmlns:adec="http://schemas.microsoft.com/office/drawing/2017/decorative" val="1"/>
              </a:ext>
            </a:extLst>
          </p:cNvPr>
          <p:cNvGrpSpPr/>
          <p:nvPr/>
        </p:nvGrpSpPr>
        <p:grpSpPr>
          <a:xfrm>
            <a:off x="1716" y="2954251"/>
            <a:ext cx="9341963" cy="131244"/>
            <a:chOff x="0" y="2754254"/>
            <a:chExt cx="9341963" cy="131244"/>
          </a:xfrm>
        </p:grpSpPr>
        <p:cxnSp>
          <p:nvCxnSpPr>
            <p:cNvPr id="36" name="Straight Connector 35">
              <a:extLst>
                <a:ext uri="{FF2B5EF4-FFF2-40B4-BE49-F238E27FC236}">
                  <a16:creationId xmlns:a16="http://schemas.microsoft.com/office/drawing/2014/main" id="{8FC357B9-C2DE-47FE-982D-3067AD4A245A}"/>
                </a:ext>
              </a:extLst>
            </p:cNvPr>
            <p:cNvCxnSpPr/>
            <p:nvPr/>
          </p:nvCxnSpPr>
          <p:spPr>
            <a:xfrm>
              <a:off x="0" y="2810083"/>
              <a:ext cx="9315103"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756726F-FBFF-4E4A-AC27-9F4766A31045}"/>
                </a:ext>
              </a:extLst>
            </p:cNvPr>
            <p:cNvSpPr/>
            <p:nvPr/>
          </p:nvSpPr>
          <p:spPr>
            <a:xfrm>
              <a:off x="9228842" y="2754254"/>
              <a:ext cx="113121" cy="13124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The Bureau of Justice Assistance, U.S. Department of Justice logo">
            <a:extLst>
              <a:ext uri="{FF2B5EF4-FFF2-40B4-BE49-F238E27FC236}">
                <a16:creationId xmlns:a16="http://schemas.microsoft.com/office/drawing/2014/main" id="{96262035-79F1-5681-C0C8-448F6404E0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75" y="5201489"/>
            <a:ext cx="3074377" cy="1606354"/>
          </a:xfrm>
          <a:prstGeom prst="rect">
            <a:avLst/>
          </a:prstGeom>
        </p:spPr>
      </p:pic>
      <p:pic>
        <p:nvPicPr>
          <p:cNvPr id="32" name="Picture 31" descr="The Academic Training to Inform Police Responses logo">
            <a:extLst>
              <a:ext uri="{FF2B5EF4-FFF2-40B4-BE49-F238E27FC236}">
                <a16:creationId xmlns:a16="http://schemas.microsoft.com/office/drawing/2014/main" id="{CE6E0708-5C25-4D53-9BFB-6E72E3C993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9270" y="3569516"/>
            <a:ext cx="3288484" cy="3288484"/>
          </a:xfrm>
          <a:prstGeom prst="rect">
            <a:avLst/>
          </a:prstGeom>
        </p:spPr>
      </p:pic>
    </p:spTree>
    <p:extLst>
      <p:ext uri="{BB962C8B-B14F-4D97-AF65-F5344CB8AC3E}">
        <p14:creationId xmlns:p14="http://schemas.microsoft.com/office/powerpoint/2010/main" val="1316476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97F4-6A31-4598-A219-AFF25FAB54E6}"/>
              </a:ext>
            </a:extLst>
          </p:cNvPr>
          <p:cNvSpPr>
            <a:spLocks noGrp="1"/>
          </p:cNvSpPr>
          <p:nvPr>
            <p:ph type="ctrTitle"/>
          </p:nvPr>
        </p:nvSpPr>
        <p:spPr>
          <a:xfrm>
            <a:off x="2817283" y="1897497"/>
            <a:ext cx="8201237" cy="2387600"/>
          </a:xfrm>
        </p:spPr>
        <p:txBody>
          <a:bodyPr>
            <a:normAutofit/>
          </a:bodyPr>
          <a:lstStyle/>
          <a:p>
            <a:r>
              <a:rPr lang="en-US" sz="5400" b="1" dirty="0"/>
              <a:t>Other Community Services</a:t>
            </a:r>
          </a:p>
        </p:txBody>
      </p:sp>
      <p:pic>
        <p:nvPicPr>
          <p:cNvPr id="3" name="Picture 2" descr="Logo for The Academic Training To Inform Police Responses.">
            <a:extLst>
              <a:ext uri="{FF2B5EF4-FFF2-40B4-BE49-F238E27FC236}">
                <a16:creationId xmlns:a16="http://schemas.microsoft.com/office/drawing/2014/main" id="{017F742A-30DA-A5B9-9574-C880469A9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969" y="2193264"/>
            <a:ext cx="1829327" cy="1827802"/>
          </a:xfrm>
          <a:prstGeom prst="rect">
            <a:avLst/>
          </a:prstGeom>
        </p:spPr>
      </p:pic>
    </p:spTree>
    <p:extLst>
      <p:ext uri="{BB962C8B-B14F-4D97-AF65-F5344CB8AC3E}">
        <p14:creationId xmlns:p14="http://schemas.microsoft.com/office/powerpoint/2010/main" val="3163290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03A841-FCEF-415B-A943-6847B5AFC657}"/>
              </a:ext>
            </a:extLst>
          </p:cNvPr>
          <p:cNvSpPr>
            <a:spLocks noGrp="1"/>
          </p:cNvSpPr>
          <p:nvPr>
            <p:ph type="title"/>
          </p:nvPr>
        </p:nvSpPr>
        <p:spPr>
          <a:xfrm>
            <a:off x="592215" y="365125"/>
            <a:ext cx="8323186" cy="611419"/>
          </a:xfrm>
        </p:spPr>
        <p:txBody>
          <a:bodyPr>
            <a:noAutofit/>
          </a:bodyPr>
          <a:lstStyle/>
          <a:p>
            <a:r>
              <a:rPr lang="en-US" sz="4800" b="1" dirty="0">
                <a:solidFill>
                  <a:schemeClr val="bg1"/>
                </a:solidFill>
                <a:latin typeface="+mn-lt"/>
                <a:cs typeface="Segoe UI" panose="020B0502040204020203" pitchFamily="34" charset="0"/>
              </a:rPr>
              <a:t>Mobile Crisis Team</a:t>
            </a:r>
          </a:p>
        </p:txBody>
      </p:sp>
      <p:sp>
        <p:nvSpPr>
          <p:cNvPr id="2" name="Content Placeholder 1">
            <a:extLst>
              <a:ext uri="{FF2B5EF4-FFF2-40B4-BE49-F238E27FC236}">
                <a16:creationId xmlns:a16="http://schemas.microsoft.com/office/drawing/2014/main" id="{711E6A5F-C873-4AA6-82A4-275354BE7727}"/>
              </a:ext>
            </a:extLst>
          </p:cNvPr>
          <p:cNvSpPr>
            <a:spLocks noGrp="1"/>
          </p:cNvSpPr>
          <p:nvPr>
            <p:ph idx="1"/>
          </p:nvPr>
        </p:nvSpPr>
        <p:spPr>
          <a:xfrm>
            <a:off x="592214" y="1687898"/>
            <a:ext cx="11007571" cy="4152832"/>
          </a:xfrm>
        </p:spPr>
        <p:txBody>
          <a:bodyPr>
            <a:normAutofit/>
          </a:bodyPr>
          <a:lstStyle/>
          <a:p>
            <a:r>
              <a:rPr lang="en-US" sz="3600" dirty="0">
                <a:solidFill>
                  <a:srgbClr val="1C2A45"/>
                </a:solidFill>
              </a:rPr>
              <a:t>Who will they see?</a:t>
            </a:r>
          </a:p>
          <a:p>
            <a:pPr marL="914400" lvl="1" indent="-457200">
              <a:spcAft>
                <a:spcPts val="600"/>
              </a:spcAft>
              <a:buSzPct val="80000"/>
              <a:buFont typeface="Courier New" panose="02070309020205020404" pitchFamily="49" charset="0"/>
              <a:buChar char="o"/>
            </a:pPr>
            <a:r>
              <a:rPr lang="en-US" sz="3600" dirty="0">
                <a:solidFill>
                  <a:srgbClr val="1C2A45"/>
                </a:solidFill>
              </a:rPr>
              <a:t>Specific crises? (MH vs. IDD, etc.)</a:t>
            </a:r>
          </a:p>
          <a:p>
            <a:r>
              <a:rPr lang="en-US" sz="3600" dirty="0">
                <a:solidFill>
                  <a:srgbClr val="1C2A45"/>
                </a:solidFill>
              </a:rPr>
              <a:t>Referral process</a:t>
            </a:r>
          </a:p>
          <a:p>
            <a:pPr marL="971550" lvl="1" indent="-514350">
              <a:spcAft>
                <a:spcPts val="600"/>
              </a:spcAft>
              <a:buSzPct val="80000"/>
              <a:buFont typeface="Courier New" panose="02070309020205020404" pitchFamily="49" charset="0"/>
              <a:buChar char="o"/>
            </a:pPr>
            <a:r>
              <a:rPr lang="en-US" sz="3600" dirty="0">
                <a:solidFill>
                  <a:srgbClr val="1C2A45"/>
                </a:solidFill>
              </a:rPr>
              <a:t>Information needed</a:t>
            </a:r>
          </a:p>
          <a:p>
            <a:r>
              <a:rPr lang="en-US" sz="3600" dirty="0">
                <a:solidFill>
                  <a:srgbClr val="1C2A45"/>
                </a:solidFill>
              </a:rPr>
              <a:t>Hours of coverage</a:t>
            </a:r>
          </a:p>
          <a:p>
            <a:r>
              <a:rPr lang="en-US" sz="3600" dirty="0">
                <a:solidFill>
                  <a:srgbClr val="1C2A45"/>
                </a:solidFill>
              </a:rPr>
              <a:t>How quickly can they respond?</a:t>
            </a:r>
            <a:endParaRPr lang="en-US" sz="3000" dirty="0">
              <a:solidFill>
                <a:srgbClr val="1C2A45"/>
              </a:solidFill>
            </a:endParaRPr>
          </a:p>
        </p:txBody>
      </p:sp>
    </p:spTree>
    <p:extLst>
      <p:ext uri="{BB962C8B-B14F-4D97-AF65-F5344CB8AC3E}">
        <p14:creationId xmlns:p14="http://schemas.microsoft.com/office/powerpoint/2010/main" val="78225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03A841-FCEF-415B-A943-6847B5AFC657}"/>
              </a:ext>
            </a:extLst>
          </p:cNvPr>
          <p:cNvSpPr>
            <a:spLocks noGrp="1"/>
          </p:cNvSpPr>
          <p:nvPr>
            <p:ph type="title"/>
          </p:nvPr>
        </p:nvSpPr>
        <p:spPr/>
        <p:txBody>
          <a:bodyPr>
            <a:noAutofit/>
          </a:bodyPr>
          <a:lstStyle/>
          <a:p>
            <a:r>
              <a:rPr lang="en-US" sz="4800" b="1" dirty="0">
                <a:solidFill>
                  <a:schemeClr val="bg1"/>
                </a:solidFill>
                <a:latin typeface="+mn-lt"/>
                <a:cs typeface="Segoe UI" panose="020B0502040204020203" pitchFamily="34" charset="0"/>
              </a:rPr>
              <a:t>Other Crisis Services</a:t>
            </a:r>
          </a:p>
        </p:txBody>
      </p:sp>
      <p:sp>
        <p:nvSpPr>
          <p:cNvPr id="7" name="Rectangle 6">
            <a:extLst>
              <a:ext uri="{FF2B5EF4-FFF2-40B4-BE49-F238E27FC236}">
                <a16:creationId xmlns:a16="http://schemas.microsoft.com/office/drawing/2014/main" id="{D189D132-EB4F-40D4-8040-FD0FF6C8F554}"/>
              </a:ext>
              <a:ext uri="{C183D7F6-B498-43B3-948B-1728B52AA6E4}">
                <adec:decorative xmlns:adec="http://schemas.microsoft.com/office/drawing/2017/decorative" val="1"/>
              </a:ext>
            </a:extLst>
          </p:cNvPr>
          <p:cNvSpPr/>
          <p:nvPr/>
        </p:nvSpPr>
        <p:spPr>
          <a:xfrm>
            <a:off x="3632038" y="2185880"/>
            <a:ext cx="7702270" cy="3572448"/>
          </a:xfrm>
          <a:prstGeom prst="rect">
            <a:avLst/>
          </a:prstGeom>
          <a:solidFill>
            <a:srgbClr val="103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1F6B6D8-9B70-40F6-A78D-B537F7D64FEA}"/>
              </a:ext>
              <a:ext uri="{C183D7F6-B498-43B3-948B-1728B52AA6E4}">
                <adec:decorative xmlns:adec="http://schemas.microsoft.com/office/drawing/2017/decorative" val="1"/>
              </a:ext>
            </a:extLst>
          </p:cNvPr>
          <p:cNvSpPr/>
          <p:nvPr/>
        </p:nvSpPr>
        <p:spPr>
          <a:xfrm flipH="1">
            <a:off x="10504868" y="2185880"/>
            <a:ext cx="1687131" cy="3572448"/>
          </a:xfrm>
          <a:prstGeom prst="chevron">
            <a:avLst>
              <a:gd name="adj" fmla="val 50000"/>
            </a:avLst>
          </a:prstGeom>
          <a:solidFill>
            <a:srgbClr val="5F0D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Placeholder 6" descr="Close up of a hospital reception area">
            <a:extLst>
              <a:ext uri="{FF2B5EF4-FFF2-40B4-BE49-F238E27FC236}">
                <a16:creationId xmlns:a16="http://schemas.microsoft.com/office/drawing/2014/main" id="{B7A8960D-4274-4FD8-823E-2B3F5DA7F5AE}"/>
              </a:ext>
            </a:extLst>
          </p:cNvPr>
          <p:cNvPicPr>
            <a:picLocks noChangeAspect="1"/>
          </p:cNvPicPr>
          <p:nvPr/>
        </p:nvPicPr>
        <p:blipFill>
          <a:blip r:embed="rId2" cstate="print">
            <a:extLst>
              <a:ext uri="{28A0092B-C50C-407E-A947-70E740481C1C}">
                <a14:useLocalDpi xmlns:a14="http://schemas.microsoft.com/office/drawing/2010/main" val="0"/>
              </a:ext>
            </a:extLst>
          </a:blip>
          <a:srcRect l="90" r="90"/>
          <a:stretch>
            <a:fillRect/>
          </a:stretch>
        </p:blipFill>
        <p:spPr>
          <a:xfrm flipH="1">
            <a:off x="640339" y="2185880"/>
            <a:ext cx="4206875" cy="3603206"/>
          </a:xfrm>
          <a:custGeom>
            <a:avLst/>
            <a:gdLst>
              <a:gd name="connsiteX0" fmla="*/ 0 w 5092700"/>
              <a:gd name="connsiteY0" fmla="*/ 0 h 3543872"/>
              <a:gd name="connsiteX1" fmla="*/ 3320764 w 5092700"/>
              <a:gd name="connsiteY1" fmla="*/ 0 h 3543872"/>
              <a:gd name="connsiteX2" fmla="*/ 5092700 w 5092700"/>
              <a:gd name="connsiteY2" fmla="*/ 1771936 h 3543872"/>
              <a:gd name="connsiteX3" fmla="*/ 3320764 w 5092700"/>
              <a:gd name="connsiteY3" fmla="*/ 3543872 h 3543872"/>
              <a:gd name="connsiteX4" fmla="*/ 0 w 5092700"/>
              <a:gd name="connsiteY4" fmla="*/ 3543872 h 3543872"/>
              <a:gd name="connsiteX5" fmla="*/ 1771936 w 5092700"/>
              <a:gd name="connsiteY5" fmla="*/ 1771936 h 3543872"/>
              <a:gd name="connsiteX6" fmla="*/ 0 w 5092700"/>
              <a:gd name="connsiteY6" fmla="*/ 0 h 3543872"/>
              <a:gd name="connsiteX0" fmla="*/ 0 w 5092700"/>
              <a:gd name="connsiteY0" fmla="*/ 0 h 3543872"/>
              <a:gd name="connsiteX1" fmla="*/ 3320764 w 5092700"/>
              <a:gd name="connsiteY1" fmla="*/ 0 h 3543872"/>
              <a:gd name="connsiteX2" fmla="*/ 5092700 w 5092700"/>
              <a:gd name="connsiteY2" fmla="*/ 1771936 h 3543872"/>
              <a:gd name="connsiteX3" fmla="*/ 3320764 w 5092700"/>
              <a:gd name="connsiteY3" fmla="*/ 3543872 h 3543872"/>
              <a:gd name="connsiteX4" fmla="*/ 0 w 5092700"/>
              <a:gd name="connsiteY4" fmla="*/ 3543872 h 3543872"/>
              <a:gd name="connsiteX5" fmla="*/ 743236 w 5092700"/>
              <a:gd name="connsiteY5" fmla="*/ 1759236 h 3543872"/>
              <a:gd name="connsiteX6" fmla="*/ 0 w 5092700"/>
              <a:gd name="connsiteY6" fmla="*/ 0 h 3543872"/>
              <a:gd name="connsiteX0" fmla="*/ 0 w 5092700"/>
              <a:gd name="connsiteY0" fmla="*/ 0 h 3543872"/>
              <a:gd name="connsiteX1" fmla="*/ 3320764 w 5092700"/>
              <a:gd name="connsiteY1" fmla="*/ 0 h 3543872"/>
              <a:gd name="connsiteX2" fmla="*/ 5092700 w 5092700"/>
              <a:gd name="connsiteY2" fmla="*/ 1771936 h 3543872"/>
              <a:gd name="connsiteX3" fmla="*/ 3320764 w 5092700"/>
              <a:gd name="connsiteY3" fmla="*/ 3543872 h 3543872"/>
              <a:gd name="connsiteX4" fmla="*/ 0 w 5092700"/>
              <a:gd name="connsiteY4" fmla="*/ 3543872 h 3543872"/>
              <a:gd name="connsiteX5" fmla="*/ 463836 w 5092700"/>
              <a:gd name="connsiteY5" fmla="*/ 1759236 h 3543872"/>
              <a:gd name="connsiteX6" fmla="*/ 0 w 5092700"/>
              <a:gd name="connsiteY6" fmla="*/ 0 h 3543872"/>
              <a:gd name="connsiteX0" fmla="*/ 0 w 4178300"/>
              <a:gd name="connsiteY0" fmla="*/ 0 h 3543872"/>
              <a:gd name="connsiteX1" fmla="*/ 3320764 w 4178300"/>
              <a:gd name="connsiteY1" fmla="*/ 0 h 3543872"/>
              <a:gd name="connsiteX2" fmla="*/ 4178300 w 4178300"/>
              <a:gd name="connsiteY2" fmla="*/ 1683036 h 3543872"/>
              <a:gd name="connsiteX3" fmla="*/ 3320764 w 4178300"/>
              <a:gd name="connsiteY3" fmla="*/ 3543872 h 3543872"/>
              <a:gd name="connsiteX4" fmla="*/ 0 w 4178300"/>
              <a:gd name="connsiteY4" fmla="*/ 3543872 h 3543872"/>
              <a:gd name="connsiteX5" fmla="*/ 463836 w 4178300"/>
              <a:gd name="connsiteY5" fmla="*/ 1759236 h 3543872"/>
              <a:gd name="connsiteX6" fmla="*/ 0 w 4178300"/>
              <a:gd name="connsiteY6" fmla="*/ 0 h 3543872"/>
              <a:gd name="connsiteX0" fmla="*/ 0 w 4178300"/>
              <a:gd name="connsiteY0" fmla="*/ 0 h 3543872"/>
              <a:gd name="connsiteX1" fmla="*/ 3320764 w 4178300"/>
              <a:gd name="connsiteY1" fmla="*/ 0 h 3543872"/>
              <a:gd name="connsiteX2" fmla="*/ 4178300 w 4178300"/>
              <a:gd name="connsiteY2" fmla="*/ 1683036 h 3543872"/>
              <a:gd name="connsiteX3" fmla="*/ 3320764 w 4178300"/>
              <a:gd name="connsiteY3" fmla="*/ 3543872 h 3543872"/>
              <a:gd name="connsiteX4" fmla="*/ 0 w 4178300"/>
              <a:gd name="connsiteY4" fmla="*/ 3543872 h 3543872"/>
              <a:gd name="connsiteX5" fmla="*/ 825786 w 4178300"/>
              <a:gd name="connsiteY5" fmla="*/ 1678273 h 3543872"/>
              <a:gd name="connsiteX6" fmla="*/ 0 w 4178300"/>
              <a:gd name="connsiteY6" fmla="*/ 0 h 3543872"/>
              <a:gd name="connsiteX0" fmla="*/ 0 w 4206875"/>
              <a:gd name="connsiteY0" fmla="*/ 0 h 3543872"/>
              <a:gd name="connsiteX1" fmla="*/ 3349339 w 4206875"/>
              <a:gd name="connsiteY1" fmla="*/ 0 h 3543872"/>
              <a:gd name="connsiteX2" fmla="*/ 4206875 w 4206875"/>
              <a:gd name="connsiteY2" fmla="*/ 1683036 h 3543872"/>
              <a:gd name="connsiteX3" fmla="*/ 3349339 w 4206875"/>
              <a:gd name="connsiteY3" fmla="*/ 3543872 h 3543872"/>
              <a:gd name="connsiteX4" fmla="*/ 28575 w 4206875"/>
              <a:gd name="connsiteY4" fmla="*/ 3543872 h 3543872"/>
              <a:gd name="connsiteX5" fmla="*/ 854361 w 4206875"/>
              <a:gd name="connsiteY5" fmla="*/ 1678273 h 3543872"/>
              <a:gd name="connsiteX6" fmla="*/ 0 w 4206875"/>
              <a:gd name="connsiteY6" fmla="*/ 0 h 3543872"/>
              <a:gd name="connsiteX0" fmla="*/ 0 w 4206875"/>
              <a:gd name="connsiteY0" fmla="*/ 0 h 3558159"/>
              <a:gd name="connsiteX1" fmla="*/ 3349339 w 4206875"/>
              <a:gd name="connsiteY1" fmla="*/ 0 h 3558159"/>
              <a:gd name="connsiteX2" fmla="*/ 4206875 w 4206875"/>
              <a:gd name="connsiteY2" fmla="*/ 1683036 h 3558159"/>
              <a:gd name="connsiteX3" fmla="*/ 3349339 w 4206875"/>
              <a:gd name="connsiteY3" fmla="*/ 3543872 h 3558159"/>
              <a:gd name="connsiteX4" fmla="*/ 52388 w 4206875"/>
              <a:gd name="connsiteY4" fmla="*/ 3558159 h 3558159"/>
              <a:gd name="connsiteX5" fmla="*/ 854361 w 4206875"/>
              <a:gd name="connsiteY5" fmla="*/ 1678273 h 3558159"/>
              <a:gd name="connsiteX6" fmla="*/ 0 w 4206875"/>
              <a:gd name="connsiteY6" fmla="*/ 0 h 3558159"/>
              <a:gd name="connsiteX0" fmla="*/ 0 w 4206875"/>
              <a:gd name="connsiteY0" fmla="*/ 0 h 3558159"/>
              <a:gd name="connsiteX1" fmla="*/ 3349339 w 4206875"/>
              <a:gd name="connsiteY1" fmla="*/ 0 h 3558159"/>
              <a:gd name="connsiteX2" fmla="*/ 4206875 w 4206875"/>
              <a:gd name="connsiteY2" fmla="*/ 1683036 h 3558159"/>
              <a:gd name="connsiteX3" fmla="*/ 3349339 w 4206875"/>
              <a:gd name="connsiteY3" fmla="*/ 3543872 h 3558159"/>
              <a:gd name="connsiteX4" fmla="*/ 57150 w 4206875"/>
              <a:gd name="connsiteY4" fmla="*/ 3558159 h 3558159"/>
              <a:gd name="connsiteX5" fmla="*/ 854361 w 4206875"/>
              <a:gd name="connsiteY5" fmla="*/ 1678273 h 3558159"/>
              <a:gd name="connsiteX6" fmla="*/ 0 w 4206875"/>
              <a:gd name="connsiteY6" fmla="*/ 0 h 3558159"/>
              <a:gd name="connsiteX0" fmla="*/ 0 w 4206875"/>
              <a:gd name="connsiteY0" fmla="*/ 0 h 3572447"/>
              <a:gd name="connsiteX1" fmla="*/ 3349339 w 4206875"/>
              <a:gd name="connsiteY1" fmla="*/ 0 h 3572447"/>
              <a:gd name="connsiteX2" fmla="*/ 4206875 w 4206875"/>
              <a:gd name="connsiteY2" fmla="*/ 1683036 h 3572447"/>
              <a:gd name="connsiteX3" fmla="*/ 3335051 w 4206875"/>
              <a:gd name="connsiteY3" fmla="*/ 3572447 h 3572447"/>
              <a:gd name="connsiteX4" fmla="*/ 57150 w 4206875"/>
              <a:gd name="connsiteY4" fmla="*/ 3558159 h 3572447"/>
              <a:gd name="connsiteX5" fmla="*/ 854361 w 4206875"/>
              <a:gd name="connsiteY5" fmla="*/ 1678273 h 3572447"/>
              <a:gd name="connsiteX6" fmla="*/ 0 w 4206875"/>
              <a:gd name="connsiteY6" fmla="*/ 0 h 357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875" h="3572447">
                <a:moveTo>
                  <a:pt x="0" y="0"/>
                </a:moveTo>
                <a:lnTo>
                  <a:pt x="3349339" y="0"/>
                </a:lnTo>
                <a:lnTo>
                  <a:pt x="4206875" y="1683036"/>
                </a:lnTo>
                <a:lnTo>
                  <a:pt x="3335051" y="3572447"/>
                </a:lnTo>
                <a:lnTo>
                  <a:pt x="57150" y="3558159"/>
                </a:lnTo>
                <a:lnTo>
                  <a:pt x="854361" y="1678273"/>
                </a:lnTo>
                <a:lnTo>
                  <a:pt x="0" y="0"/>
                </a:lnTo>
                <a:close/>
              </a:path>
            </a:pathLst>
          </a:custGeom>
        </p:spPr>
      </p:pic>
      <p:sp>
        <p:nvSpPr>
          <p:cNvPr id="2" name="Content Placeholder 1">
            <a:extLst>
              <a:ext uri="{FF2B5EF4-FFF2-40B4-BE49-F238E27FC236}">
                <a16:creationId xmlns:a16="http://schemas.microsoft.com/office/drawing/2014/main" id="{8D58E6E0-9A04-A681-35CF-A39604AECD5D}"/>
              </a:ext>
            </a:extLst>
          </p:cNvPr>
          <p:cNvSpPr>
            <a:spLocks noGrp="1"/>
          </p:cNvSpPr>
          <p:nvPr>
            <p:ph idx="1"/>
          </p:nvPr>
        </p:nvSpPr>
        <p:spPr>
          <a:xfrm>
            <a:off x="5038563" y="2667000"/>
            <a:ext cx="5600700" cy="2888654"/>
          </a:xfrm>
        </p:spPr>
        <p:txBody>
          <a:bodyPr/>
          <a:lstStyle/>
          <a:p>
            <a:pPr>
              <a:lnSpc>
                <a:spcPct val="100000"/>
              </a:lnSpc>
              <a:spcBef>
                <a:spcPts val="0"/>
              </a:spcBef>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Crisis and/or Peer Respite?</a:t>
            </a:r>
          </a:p>
          <a:p>
            <a:pPr>
              <a:lnSpc>
                <a:spcPct val="100000"/>
              </a:lnSpc>
              <a:spcBef>
                <a:spcPts val="0"/>
              </a:spcBef>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Crisis Drop-off/Crisis Stabilization Center</a:t>
            </a:r>
          </a:p>
          <a:p>
            <a:pPr>
              <a:lnSpc>
                <a:spcPct val="100000"/>
              </a:lnSpc>
              <a:spcBef>
                <a:spcPts val="0"/>
              </a:spcBef>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Crisis Hotline(s)</a:t>
            </a:r>
          </a:p>
          <a:p>
            <a:pPr>
              <a:lnSpc>
                <a:spcPct val="100000"/>
              </a:lnSpc>
              <a:spcBef>
                <a:spcPts val="0"/>
              </a:spcBef>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Warm Lines</a:t>
            </a:r>
          </a:p>
        </p:txBody>
      </p:sp>
    </p:spTree>
    <p:extLst>
      <p:ext uri="{BB962C8B-B14F-4D97-AF65-F5344CB8AC3E}">
        <p14:creationId xmlns:p14="http://schemas.microsoft.com/office/powerpoint/2010/main" val="1776544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03A841-FCEF-415B-A943-6847B5AFC657}"/>
              </a:ext>
            </a:extLst>
          </p:cNvPr>
          <p:cNvSpPr>
            <a:spLocks noGrp="1"/>
          </p:cNvSpPr>
          <p:nvPr>
            <p:ph type="title"/>
          </p:nvPr>
        </p:nvSpPr>
        <p:spPr>
          <a:xfrm>
            <a:off x="592215" y="365125"/>
            <a:ext cx="9636306" cy="611419"/>
          </a:xfrm>
        </p:spPr>
        <p:txBody>
          <a:bodyPr>
            <a:noAutofit/>
          </a:bodyPr>
          <a:lstStyle/>
          <a:p>
            <a:r>
              <a:rPr lang="en-US" sz="4800" b="1" dirty="0">
                <a:solidFill>
                  <a:schemeClr val="bg1"/>
                </a:solidFill>
                <a:latin typeface="+mn-lt"/>
                <a:cs typeface="Segoe UI" panose="020B0502040204020203" pitchFamily="34" charset="0"/>
              </a:rPr>
              <a:t>Partial Hospitalization (if applicable)</a:t>
            </a:r>
          </a:p>
        </p:txBody>
      </p:sp>
      <p:sp>
        <p:nvSpPr>
          <p:cNvPr id="2" name="Content Placeholder 1">
            <a:extLst>
              <a:ext uri="{FF2B5EF4-FFF2-40B4-BE49-F238E27FC236}">
                <a16:creationId xmlns:a16="http://schemas.microsoft.com/office/drawing/2014/main" id="{711E6A5F-C873-4AA6-82A4-275354BE7727}"/>
              </a:ext>
            </a:extLst>
          </p:cNvPr>
          <p:cNvSpPr>
            <a:spLocks noGrp="1"/>
          </p:cNvSpPr>
          <p:nvPr>
            <p:ph idx="1"/>
          </p:nvPr>
        </p:nvSpPr>
        <p:spPr>
          <a:xfrm>
            <a:off x="592215" y="1826122"/>
            <a:ext cx="11007571" cy="4301422"/>
          </a:xfrm>
        </p:spPr>
        <p:txBody>
          <a:bodyPr>
            <a:normAutofit/>
          </a:bodyPr>
          <a:lstStyle/>
          <a:p>
            <a:pPr>
              <a:spcAft>
                <a:spcPts val="600"/>
              </a:spcAft>
            </a:pPr>
            <a:r>
              <a:rPr lang="en-US" sz="3400" dirty="0"/>
              <a:t>Eligibility Criteria</a:t>
            </a:r>
          </a:p>
          <a:p>
            <a:r>
              <a:rPr lang="en-US" sz="3400" dirty="0"/>
              <a:t>Typical referral process</a:t>
            </a:r>
          </a:p>
          <a:p>
            <a:pPr marL="800100" lvl="1" indent="-342900">
              <a:spcAft>
                <a:spcPts val="600"/>
              </a:spcAft>
              <a:buSzPct val="80000"/>
              <a:buFont typeface="Courier New" panose="02070309020205020404" pitchFamily="49" charset="0"/>
              <a:buChar char="o"/>
            </a:pPr>
            <a:r>
              <a:rPr lang="en-US" sz="3200" dirty="0">
                <a:solidFill>
                  <a:srgbClr val="103255"/>
                </a:solidFill>
              </a:rPr>
              <a:t>From Emergency Department, inpatient and/or outpatient services</a:t>
            </a:r>
          </a:p>
          <a:p>
            <a:pPr>
              <a:spcAft>
                <a:spcPts val="600"/>
              </a:spcAft>
            </a:pPr>
            <a:r>
              <a:rPr lang="en-US" sz="3400" dirty="0"/>
              <a:t>What is the treatment approach?</a:t>
            </a:r>
          </a:p>
          <a:p>
            <a:r>
              <a:rPr lang="en-US" sz="3400" dirty="0"/>
              <a:t>Average/typical length of stay</a:t>
            </a:r>
          </a:p>
        </p:txBody>
      </p:sp>
    </p:spTree>
    <p:extLst>
      <p:ext uri="{BB962C8B-B14F-4D97-AF65-F5344CB8AC3E}">
        <p14:creationId xmlns:p14="http://schemas.microsoft.com/office/powerpoint/2010/main" val="336847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03A841-FCEF-415B-A943-6847B5AFC657}"/>
              </a:ext>
            </a:extLst>
          </p:cNvPr>
          <p:cNvSpPr>
            <a:spLocks noGrp="1"/>
          </p:cNvSpPr>
          <p:nvPr>
            <p:ph type="title"/>
          </p:nvPr>
        </p:nvSpPr>
        <p:spPr/>
        <p:txBody>
          <a:bodyPr vert="horz" lIns="91440" tIns="45720" rIns="91440" bIns="45720" rtlCol="0" anchor="ctr">
            <a:noAutofit/>
          </a:bodyPr>
          <a:lstStyle/>
          <a:p>
            <a:r>
              <a:rPr lang="en-US" sz="4800" b="1" dirty="0">
                <a:solidFill>
                  <a:schemeClr val="bg1"/>
                </a:solidFill>
                <a:latin typeface="+mn-lt"/>
                <a:cs typeface="Segoe UI" panose="020B0502040204020203" pitchFamily="34" charset="0"/>
              </a:rPr>
              <a:t>Local/Regional Detox and/or Rehab Units</a:t>
            </a:r>
          </a:p>
        </p:txBody>
      </p:sp>
      <p:sp>
        <p:nvSpPr>
          <p:cNvPr id="7" name="Rectangle 6">
            <a:extLst>
              <a:ext uri="{FF2B5EF4-FFF2-40B4-BE49-F238E27FC236}">
                <a16:creationId xmlns:a16="http://schemas.microsoft.com/office/drawing/2014/main" id="{D189D132-EB4F-40D4-8040-FD0FF6C8F554}"/>
              </a:ext>
              <a:ext uri="{C183D7F6-B498-43B3-948B-1728B52AA6E4}">
                <adec:decorative xmlns:adec="http://schemas.microsoft.com/office/drawing/2017/decorative" val="1"/>
              </a:ext>
            </a:extLst>
          </p:cNvPr>
          <p:cNvSpPr/>
          <p:nvPr/>
        </p:nvSpPr>
        <p:spPr>
          <a:xfrm>
            <a:off x="3632037" y="2196514"/>
            <a:ext cx="7220447" cy="3572448"/>
          </a:xfrm>
          <a:prstGeom prst="rect">
            <a:avLst/>
          </a:prstGeom>
          <a:solidFill>
            <a:srgbClr val="103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Placeholder 3" descr="Close up of a bamboo plant set in a medical/office setting">
            <a:extLst>
              <a:ext uri="{FF2B5EF4-FFF2-40B4-BE49-F238E27FC236}">
                <a16:creationId xmlns:a16="http://schemas.microsoft.com/office/drawing/2014/main" id="{724F81C2-ABBD-4ACC-82B5-1F62724E9F09}"/>
              </a:ext>
            </a:extLst>
          </p:cNvPr>
          <p:cNvPicPr>
            <a:picLocks noChangeAspect="1"/>
          </p:cNvPicPr>
          <p:nvPr/>
        </p:nvPicPr>
        <p:blipFill>
          <a:blip r:embed="rId2" cstate="print">
            <a:extLst>
              <a:ext uri="{28A0092B-C50C-407E-A947-70E740481C1C}">
                <a14:useLocalDpi xmlns:a14="http://schemas.microsoft.com/office/drawing/2010/main" val="0"/>
              </a:ext>
            </a:extLst>
          </a:blip>
          <a:srcRect l="10716" r="10716"/>
          <a:stretch>
            <a:fillRect/>
          </a:stretch>
        </p:blipFill>
        <p:spPr>
          <a:xfrm flipH="1">
            <a:off x="692070" y="2165685"/>
            <a:ext cx="4206875" cy="3640770"/>
          </a:xfrm>
          <a:custGeom>
            <a:avLst/>
            <a:gdLst>
              <a:gd name="connsiteX0" fmla="*/ 0 w 5092700"/>
              <a:gd name="connsiteY0" fmla="*/ 0 h 3543872"/>
              <a:gd name="connsiteX1" fmla="*/ 3320764 w 5092700"/>
              <a:gd name="connsiteY1" fmla="*/ 0 h 3543872"/>
              <a:gd name="connsiteX2" fmla="*/ 5092700 w 5092700"/>
              <a:gd name="connsiteY2" fmla="*/ 1771936 h 3543872"/>
              <a:gd name="connsiteX3" fmla="*/ 3320764 w 5092700"/>
              <a:gd name="connsiteY3" fmla="*/ 3543872 h 3543872"/>
              <a:gd name="connsiteX4" fmla="*/ 0 w 5092700"/>
              <a:gd name="connsiteY4" fmla="*/ 3543872 h 3543872"/>
              <a:gd name="connsiteX5" fmla="*/ 1771936 w 5092700"/>
              <a:gd name="connsiteY5" fmla="*/ 1771936 h 3543872"/>
              <a:gd name="connsiteX6" fmla="*/ 0 w 5092700"/>
              <a:gd name="connsiteY6" fmla="*/ 0 h 3543872"/>
              <a:gd name="connsiteX0" fmla="*/ 0 w 5092700"/>
              <a:gd name="connsiteY0" fmla="*/ 0 h 3543872"/>
              <a:gd name="connsiteX1" fmla="*/ 3320764 w 5092700"/>
              <a:gd name="connsiteY1" fmla="*/ 0 h 3543872"/>
              <a:gd name="connsiteX2" fmla="*/ 5092700 w 5092700"/>
              <a:gd name="connsiteY2" fmla="*/ 1771936 h 3543872"/>
              <a:gd name="connsiteX3" fmla="*/ 3320764 w 5092700"/>
              <a:gd name="connsiteY3" fmla="*/ 3543872 h 3543872"/>
              <a:gd name="connsiteX4" fmla="*/ 0 w 5092700"/>
              <a:gd name="connsiteY4" fmla="*/ 3543872 h 3543872"/>
              <a:gd name="connsiteX5" fmla="*/ 743236 w 5092700"/>
              <a:gd name="connsiteY5" fmla="*/ 1759236 h 3543872"/>
              <a:gd name="connsiteX6" fmla="*/ 0 w 5092700"/>
              <a:gd name="connsiteY6" fmla="*/ 0 h 3543872"/>
              <a:gd name="connsiteX0" fmla="*/ 0 w 5092700"/>
              <a:gd name="connsiteY0" fmla="*/ 0 h 3543872"/>
              <a:gd name="connsiteX1" fmla="*/ 3320764 w 5092700"/>
              <a:gd name="connsiteY1" fmla="*/ 0 h 3543872"/>
              <a:gd name="connsiteX2" fmla="*/ 5092700 w 5092700"/>
              <a:gd name="connsiteY2" fmla="*/ 1771936 h 3543872"/>
              <a:gd name="connsiteX3" fmla="*/ 3320764 w 5092700"/>
              <a:gd name="connsiteY3" fmla="*/ 3543872 h 3543872"/>
              <a:gd name="connsiteX4" fmla="*/ 0 w 5092700"/>
              <a:gd name="connsiteY4" fmla="*/ 3543872 h 3543872"/>
              <a:gd name="connsiteX5" fmla="*/ 463836 w 5092700"/>
              <a:gd name="connsiteY5" fmla="*/ 1759236 h 3543872"/>
              <a:gd name="connsiteX6" fmla="*/ 0 w 5092700"/>
              <a:gd name="connsiteY6" fmla="*/ 0 h 3543872"/>
              <a:gd name="connsiteX0" fmla="*/ 0 w 4178300"/>
              <a:gd name="connsiteY0" fmla="*/ 0 h 3543872"/>
              <a:gd name="connsiteX1" fmla="*/ 3320764 w 4178300"/>
              <a:gd name="connsiteY1" fmla="*/ 0 h 3543872"/>
              <a:gd name="connsiteX2" fmla="*/ 4178300 w 4178300"/>
              <a:gd name="connsiteY2" fmla="*/ 1683036 h 3543872"/>
              <a:gd name="connsiteX3" fmla="*/ 3320764 w 4178300"/>
              <a:gd name="connsiteY3" fmla="*/ 3543872 h 3543872"/>
              <a:gd name="connsiteX4" fmla="*/ 0 w 4178300"/>
              <a:gd name="connsiteY4" fmla="*/ 3543872 h 3543872"/>
              <a:gd name="connsiteX5" fmla="*/ 463836 w 4178300"/>
              <a:gd name="connsiteY5" fmla="*/ 1759236 h 3543872"/>
              <a:gd name="connsiteX6" fmla="*/ 0 w 4178300"/>
              <a:gd name="connsiteY6" fmla="*/ 0 h 3543872"/>
              <a:gd name="connsiteX0" fmla="*/ 0 w 4178300"/>
              <a:gd name="connsiteY0" fmla="*/ 0 h 3543872"/>
              <a:gd name="connsiteX1" fmla="*/ 3320764 w 4178300"/>
              <a:gd name="connsiteY1" fmla="*/ 0 h 3543872"/>
              <a:gd name="connsiteX2" fmla="*/ 4178300 w 4178300"/>
              <a:gd name="connsiteY2" fmla="*/ 1683036 h 3543872"/>
              <a:gd name="connsiteX3" fmla="*/ 3320764 w 4178300"/>
              <a:gd name="connsiteY3" fmla="*/ 3543872 h 3543872"/>
              <a:gd name="connsiteX4" fmla="*/ 0 w 4178300"/>
              <a:gd name="connsiteY4" fmla="*/ 3543872 h 3543872"/>
              <a:gd name="connsiteX5" fmla="*/ 825786 w 4178300"/>
              <a:gd name="connsiteY5" fmla="*/ 1678273 h 3543872"/>
              <a:gd name="connsiteX6" fmla="*/ 0 w 4178300"/>
              <a:gd name="connsiteY6" fmla="*/ 0 h 3543872"/>
              <a:gd name="connsiteX0" fmla="*/ 0 w 4206875"/>
              <a:gd name="connsiteY0" fmla="*/ 0 h 3543872"/>
              <a:gd name="connsiteX1" fmla="*/ 3349339 w 4206875"/>
              <a:gd name="connsiteY1" fmla="*/ 0 h 3543872"/>
              <a:gd name="connsiteX2" fmla="*/ 4206875 w 4206875"/>
              <a:gd name="connsiteY2" fmla="*/ 1683036 h 3543872"/>
              <a:gd name="connsiteX3" fmla="*/ 3349339 w 4206875"/>
              <a:gd name="connsiteY3" fmla="*/ 3543872 h 3543872"/>
              <a:gd name="connsiteX4" fmla="*/ 28575 w 4206875"/>
              <a:gd name="connsiteY4" fmla="*/ 3543872 h 3543872"/>
              <a:gd name="connsiteX5" fmla="*/ 854361 w 4206875"/>
              <a:gd name="connsiteY5" fmla="*/ 1678273 h 3543872"/>
              <a:gd name="connsiteX6" fmla="*/ 0 w 4206875"/>
              <a:gd name="connsiteY6" fmla="*/ 0 h 3543872"/>
              <a:gd name="connsiteX0" fmla="*/ 0 w 4206875"/>
              <a:gd name="connsiteY0" fmla="*/ 0 h 3558159"/>
              <a:gd name="connsiteX1" fmla="*/ 3349339 w 4206875"/>
              <a:gd name="connsiteY1" fmla="*/ 0 h 3558159"/>
              <a:gd name="connsiteX2" fmla="*/ 4206875 w 4206875"/>
              <a:gd name="connsiteY2" fmla="*/ 1683036 h 3558159"/>
              <a:gd name="connsiteX3" fmla="*/ 3349339 w 4206875"/>
              <a:gd name="connsiteY3" fmla="*/ 3543872 h 3558159"/>
              <a:gd name="connsiteX4" fmla="*/ 52388 w 4206875"/>
              <a:gd name="connsiteY4" fmla="*/ 3558159 h 3558159"/>
              <a:gd name="connsiteX5" fmla="*/ 854361 w 4206875"/>
              <a:gd name="connsiteY5" fmla="*/ 1678273 h 3558159"/>
              <a:gd name="connsiteX6" fmla="*/ 0 w 4206875"/>
              <a:gd name="connsiteY6" fmla="*/ 0 h 3558159"/>
              <a:gd name="connsiteX0" fmla="*/ 0 w 4206875"/>
              <a:gd name="connsiteY0" fmla="*/ 0 h 3558159"/>
              <a:gd name="connsiteX1" fmla="*/ 3349339 w 4206875"/>
              <a:gd name="connsiteY1" fmla="*/ 0 h 3558159"/>
              <a:gd name="connsiteX2" fmla="*/ 4206875 w 4206875"/>
              <a:gd name="connsiteY2" fmla="*/ 1683036 h 3558159"/>
              <a:gd name="connsiteX3" fmla="*/ 3349339 w 4206875"/>
              <a:gd name="connsiteY3" fmla="*/ 3543872 h 3558159"/>
              <a:gd name="connsiteX4" fmla="*/ 57150 w 4206875"/>
              <a:gd name="connsiteY4" fmla="*/ 3558159 h 3558159"/>
              <a:gd name="connsiteX5" fmla="*/ 854361 w 4206875"/>
              <a:gd name="connsiteY5" fmla="*/ 1678273 h 3558159"/>
              <a:gd name="connsiteX6" fmla="*/ 0 w 4206875"/>
              <a:gd name="connsiteY6" fmla="*/ 0 h 3558159"/>
              <a:gd name="connsiteX0" fmla="*/ 0 w 4206875"/>
              <a:gd name="connsiteY0" fmla="*/ 0 h 3572447"/>
              <a:gd name="connsiteX1" fmla="*/ 3349339 w 4206875"/>
              <a:gd name="connsiteY1" fmla="*/ 0 h 3572447"/>
              <a:gd name="connsiteX2" fmla="*/ 4206875 w 4206875"/>
              <a:gd name="connsiteY2" fmla="*/ 1683036 h 3572447"/>
              <a:gd name="connsiteX3" fmla="*/ 3335051 w 4206875"/>
              <a:gd name="connsiteY3" fmla="*/ 3572447 h 3572447"/>
              <a:gd name="connsiteX4" fmla="*/ 57150 w 4206875"/>
              <a:gd name="connsiteY4" fmla="*/ 3558159 h 3572447"/>
              <a:gd name="connsiteX5" fmla="*/ 854361 w 4206875"/>
              <a:gd name="connsiteY5" fmla="*/ 1678273 h 3572447"/>
              <a:gd name="connsiteX6" fmla="*/ 0 w 4206875"/>
              <a:gd name="connsiteY6" fmla="*/ 0 h 357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875" h="3572447">
                <a:moveTo>
                  <a:pt x="0" y="0"/>
                </a:moveTo>
                <a:lnTo>
                  <a:pt x="3349339" y="0"/>
                </a:lnTo>
                <a:lnTo>
                  <a:pt x="4206875" y="1683036"/>
                </a:lnTo>
                <a:lnTo>
                  <a:pt x="3335051" y="3572447"/>
                </a:lnTo>
                <a:lnTo>
                  <a:pt x="57150" y="3558159"/>
                </a:lnTo>
                <a:lnTo>
                  <a:pt x="854361" y="1678273"/>
                </a:lnTo>
                <a:lnTo>
                  <a:pt x="0" y="0"/>
                </a:lnTo>
                <a:close/>
              </a:path>
            </a:pathLst>
          </a:custGeom>
        </p:spPr>
      </p:pic>
      <p:sp>
        <p:nvSpPr>
          <p:cNvPr id="4" name="Content Placeholder 3">
            <a:extLst>
              <a:ext uri="{FF2B5EF4-FFF2-40B4-BE49-F238E27FC236}">
                <a16:creationId xmlns:a16="http://schemas.microsoft.com/office/drawing/2014/main" id="{A2097753-0228-6D8F-EC7B-53A0006D79AA}"/>
              </a:ext>
            </a:extLst>
          </p:cNvPr>
          <p:cNvSpPr>
            <a:spLocks noGrp="1"/>
          </p:cNvSpPr>
          <p:nvPr>
            <p:ph idx="1"/>
          </p:nvPr>
        </p:nvSpPr>
        <p:spPr>
          <a:xfrm>
            <a:off x="5076825" y="2565877"/>
            <a:ext cx="5080237" cy="2812454"/>
          </a:xfrm>
        </p:spPr>
        <p:txBody>
          <a:bodyPr anchor="ctr"/>
          <a:lstStyle/>
          <a:p>
            <a:pPr>
              <a:lnSpc>
                <a:spcPct val="100000"/>
              </a:lnSpc>
              <a:spcBef>
                <a:spcPts val="0"/>
              </a:spcBef>
              <a:spcAft>
                <a:spcPts val="600"/>
              </a:spcAf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Eligibility criteria</a:t>
            </a:r>
          </a:p>
          <a:p>
            <a:pPr>
              <a:lnSpc>
                <a:spcPct val="100000"/>
              </a:lnSpc>
              <a:spcBef>
                <a:spcPts val="0"/>
              </a:spcBef>
              <a:spcAft>
                <a:spcPts val="600"/>
              </a:spcAf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Length of stay</a:t>
            </a:r>
          </a:p>
          <a:p>
            <a:pPr>
              <a:lnSpc>
                <a:spcPct val="100000"/>
              </a:lnSpc>
              <a:spcBef>
                <a:spcPts val="0"/>
              </a:spcBef>
              <a:spcAft>
                <a:spcPts val="600"/>
              </a:spcAf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Typical referral sources upon leaving detox/rehab</a:t>
            </a:r>
          </a:p>
        </p:txBody>
      </p:sp>
      <p:sp>
        <p:nvSpPr>
          <p:cNvPr id="8" name="Arrow: Chevron 7">
            <a:extLst>
              <a:ext uri="{FF2B5EF4-FFF2-40B4-BE49-F238E27FC236}">
                <a16:creationId xmlns:a16="http://schemas.microsoft.com/office/drawing/2014/main" id="{11F6B6D8-9B70-40F6-A78D-B537F7D64FEA}"/>
              </a:ext>
              <a:ext uri="{C183D7F6-B498-43B3-948B-1728B52AA6E4}">
                <adec:decorative xmlns:adec="http://schemas.microsoft.com/office/drawing/2017/decorative" val="1"/>
              </a:ext>
            </a:extLst>
          </p:cNvPr>
          <p:cNvSpPr/>
          <p:nvPr/>
        </p:nvSpPr>
        <p:spPr>
          <a:xfrm flipH="1">
            <a:off x="10157062" y="2185880"/>
            <a:ext cx="1413713" cy="3572448"/>
          </a:xfrm>
          <a:prstGeom prst="chevron">
            <a:avLst>
              <a:gd name="adj" fmla="val 50000"/>
            </a:avLst>
          </a:prstGeom>
          <a:solidFill>
            <a:srgbClr val="5F0D1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57125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03A841-FCEF-415B-A943-6847B5AFC657}"/>
              </a:ext>
            </a:extLst>
          </p:cNvPr>
          <p:cNvSpPr>
            <a:spLocks noGrp="1"/>
          </p:cNvSpPr>
          <p:nvPr>
            <p:ph type="title"/>
          </p:nvPr>
        </p:nvSpPr>
        <p:spPr>
          <a:xfrm>
            <a:off x="373140" y="365125"/>
            <a:ext cx="11226646" cy="611419"/>
          </a:xfrm>
        </p:spPr>
        <p:txBody>
          <a:bodyPr>
            <a:noAutofit/>
          </a:bodyPr>
          <a:lstStyle/>
          <a:p>
            <a:r>
              <a:rPr lang="en-US" sz="4800" b="1" dirty="0">
                <a:solidFill>
                  <a:schemeClr val="bg1"/>
                </a:solidFill>
                <a:latin typeface="+mn-lt"/>
                <a:cs typeface="Segoe UI" panose="020B0502040204020203" pitchFamily="34" charset="0"/>
              </a:rPr>
              <a:t>Assertive Community Treatment (ACT)</a:t>
            </a:r>
          </a:p>
        </p:txBody>
      </p:sp>
      <p:sp>
        <p:nvSpPr>
          <p:cNvPr id="6" name="Rectangle 5">
            <a:extLst>
              <a:ext uri="{FF2B5EF4-FFF2-40B4-BE49-F238E27FC236}">
                <a16:creationId xmlns:a16="http://schemas.microsoft.com/office/drawing/2014/main" id="{3A8F4920-C0E4-49C2-A81C-A1756DFB8737}"/>
              </a:ext>
              <a:ext uri="{C183D7F6-B498-43B3-948B-1728B52AA6E4}">
                <adec:decorative xmlns:adec="http://schemas.microsoft.com/office/drawing/2017/decorative" val="1"/>
              </a:ext>
            </a:extLst>
          </p:cNvPr>
          <p:cNvSpPr/>
          <p:nvPr/>
        </p:nvSpPr>
        <p:spPr>
          <a:xfrm>
            <a:off x="745958" y="2093495"/>
            <a:ext cx="5229726" cy="3585410"/>
          </a:xfrm>
          <a:prstGeom prst="rect">
            <a:avLst/>
          </a:prstGeom>
          <a:solidFill>
            <a:srgbClr val="103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EACA9CE-1BFF-4956-AC13-2E55F56BD5EA}"/>
              </a:ext>
              <a:ext uri="{C183D7F6-B498-43B3-948B-1728B52AA6E4}">
                <adec:decorative xmlns:adec="http://schemas.microsoft.com/office/drawing/2017/decorative" val="1"/>
              </a:ext>
            </a:extLst>
          </p:cNvPr>
          <p:cNvSpPr/>
          <p:nvPr/>
        </p:nvSpPr>
        <p:spPr>
          <a:xfrm>
            <a:off x="6216317" y="2093495"/>
            <a:ext cx="5229726" cy="3585410"/>
          </a:xfrm>
          <a:prstGeom prst="rect">
            <a:avLst/>
          </a:prstGeom>
          <a:solidFill>
            <a:srgbClr val="103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DD2E3F8F-DC44-483F-85DD-1DD6927BC0B5}"/>
              </a:ext>
              <a:ext uri="{C183D7F6-B498-43B3-948B-1728B52AA6E4}">
                <adec:decorative xmlns:adec="http://schemas.microsoft.com/office/drawing/2017/decorative" val="1"/>
              </a:ext>
            </a:extLst>
          </p:cNvPr>
          <p:cNvSpPr/>
          <p:nvPr/>
        </p:nvSpPr>
        <p:spPr>
          <a:xfrm rot="10800000">
            <a:off x="5353892" y="2093495"/>
            <a:ext cx="621792" cy="625642"/>
          </a:xfrm>
          <a:prstGeom prst="rtTriangle">
            <a:avLst/>
          </a:prstGeom>
          <a:solidFill>
            <a:srgbClr val="5F0D14"/>
          </a:solidFill>
          <a:ln>
            <a:solidFill>
              <a:srgbClr val="5F0D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F2B6ECE8-8205-41B3-8DED-5132CEF775D0}"/>
              </a:ext>
              <a:ext uri="{C183D7F6-B498-43B3-948B-1728B52AA6E4}">
                <adec:decorative xmlns:adec="http://schemas.microsoft.com/office/drawing/2017/decorative" val="1"/>
              </a:ext>
            </a:extLst>
          </p:cNvPr>
          <p:cNvSpPr/>
          <p:nvPr/>
        </p:nvSpPr>
        <p:spPr>
          <a:xfrm rot="10800000">
            <a:off x="10824250" y="2093495"/>
            <a:ext cx="621792" cy="625642"/>
          </a:xfrm>
          <a:prstGeom prst="rtTriangle">
            <a:avLst/>
          </a:prstGeom>
          <a:solidFill>
            <a:srgbClr val="5F0D14"/>
          </a:solidFill>
          <a:ln>
            <a:solidFill>
              <a:srgbClr val="5F0D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1D477837-E8CA-41E7-A8C0-3CA490A370EA}"/>
              </a:ext>
              <a:ext uri="{C183D7F6-B498-43B3-948B-1728B52AA6E4}">
                <adec:decorative xmlns:adec="http://schemas.microsoft.com/office/drawing/2017/decorative" val="1"/>
              </a:ext>
            </a:extLst>
          </p:cNvPr>
          <p:cNvSpPr/>
          <p:nvPr/>
        </p:nvSpPr>
        <p:spPr>
          <a:xfrm>
            <a:off x="6216317" y="5053263"/>
            <a:ext cx="621792" cy="625642"/>
          </a:xfrm>
          <a:prstGeom prst="rtTriangle">
            <a:avLst/>
          </a:prstGeom>
          <a:solidFill>
            <a:srgbClr val="5F0D14"/>
          </a:solidFill>
          <a:ln>
            <a:solidFill>
              <a:srgbClr val="5F0D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08991DD9-7CF3-4552-85F0-C0901D48A6B5}"/>
              </a:ext>
              <a:ext uri="{C183D7F6-B498-43B3-948B-1728B52AA6E4}">
                <adec:decorative xmlns:adec="http://schemas.microsoft.com/office/drawing/2017/decorative" val="1"/>
              </a:ext>
            </a:extLst>
          </p:cNvPr>
          <p:cNvSpPr/>
          <p:nvPr/>
        </p:nvSpPr>
        <p:spPr>
          <a:xfrm>
            <a:off x="745957" y="5053263"/>
            <a:ext cx="621792" cy="625642"/>
          </a:xfrm>
          <a:prstGeom prst="rtTriangle">
            <a:avLst/>
          </a:prstGeom>
          <a:solidFill>
            <a:srgbClr val="5F0D14"/>
          </a:solidFill>
          <a:ln>
            <a:solidFill>
              <a:srgbClr val="5F0D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7E920ACD-2E6C-41BF-ABB2-9F0710231082}"/>
              </a:ext>
              <a:ext uri="{C183D7F6-B498-43B3-948B-1728B52AA6E4}">
                <adec:decorative xmlns:adec="http://schemas.microsoft.com/office/drawing/2017/decorative" val="1"/>
              </a:ext>
            </a:extLst>
          </p:cNvPr>
          <p:cNvGrpSpPr/>
          <p:nvPr/>
        </p:nvGrpSpPr>
        <p:grpSpPr>
          <a:xfrm rot="16200000">
            <a:off x="2880387" y="793013"/>
            <a:ext cx="141307" cy="4410136"/>
            <a:chOff x="4285390" y="850839"/>
            <a:chExt cx="141307" cy="4410136"/>
          </a:xfrm>
          <a:solidFill>
            <a:srgbClr val="5F0D14"/>
          </a:solidFill>
        </p:grpSpPr>
        <p:cxnSp>
          <p:nvCxnSpPr>
            <p:cNvPr id="17" name="Straight Connector 16">
              <a:extLst>
                <a:ext uri="{FF2B5EF4-FFF2-40B4-BE49-F238E27FC236}">
                  <a16:creationId xmlns:a16="http://schemas.microsoft.com/office/drawing/2014/main" id="{99C8FA62-F8DB-4A75-AF9C-55734FF29015}"/>
                </a:ext>
              </a:extLst>
            </p:cNvPr>
            <p:cNvCxnSpPr>
              <a:cxnSpLocks/>
              <a:endCxn id="18" idx="1"/>
            </p:cNvCxnSpPr>
            <p:nvPr/>
          </p:nvCxnSpPr>
          <p:spPr>
            <a:xfrm rot="5400000">
              <a:off x="2218759" y="2988123"/>
              <a:ext cx="4274570" cy="1"/>
            </a:xfrm>
            <a:prstGeom prst="line">
              <a:avLst/>
            </a:prstGeom>
            <a:grpFill/>
            <a:ln w="28575">
              <a:solidFill>
                <a:srgbClr val="5F0D1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D6F9AD6-3C86-44CD-8CDF-1AFC6938B917}"/>
                </a:ext>
              </a:extLst>
            </p:cNvPr>
            <p:cNvSpPr/>
            <p:nvPr/>
          </p:nvSpPr>
          <p:spPr>
            <a:xfrm rot="5400000">
              <a:off x="4288260" y="5122538"/>
              <a:ext cx="135567" cy="141307"/>
            </a:xfrm>
            <a:prstGeom prst="rect">
              <a:avLst/>
            </a:prstGeom>
            <a:grpFill/>
            <a:ln>
              <a:solidFill>
                <a:srgbClr val="5F0D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A5E16402-B470-42C9-AF9B-8933DCFED3ED}"/>
              </a:ext>
              <a:ext uri="{C183D7F6-B498-43B3-948B-1728B52AA6E4}">
                <adec:decorative xmlns:adec="http://schemas.microsoft.com/office/drawing/2017/decorative" val="1"/>
              </a:ext>
            </a:extLst>
          </p:cNvPr>
          <p:cNvGrpSpPr/>
          <p:nvPr/>
        </p:nvGrpSpPr>
        <p:grpSpPr>
          <a:xfrm rot="16200000">
            <a:off x="8361236" y="820686"/>
            <a:ext cx="141307" cy="4410136"/>
            <a:chOff x="4285390" y="850839"/>
            <a:chExt cx="141307" cy="4410136"/>
          </a:xfrm>
          <a:solidFill>
            <a:srgbClr val="5F0D14"/>
          </a:solidFill>
        </p:grpSpPr>
        <p:cxnSp>
          <p:nvCxnSpPr>
            <p:cNvPr id="22" name="Straight Connector 21">
              <a:extLst>
                <a:ext uri="{FF2B5EF4-FFF2-40B4-BE49-F238E27FC236}">
                  <a16:creationId xmlns:a16="http://schemas.microsoft.com/office/drawing/2014/main" id="{ADC411AD-B8CF-4782-8D28-A34E89E24AB5}"/>
                </a:ext>
              </a:extLst>
            </p:cNvPr>
            <p:cNvCxnSpPr>
              <a:cxnSpLocks/>
              <a:endCxn id="23" idx="1"/>
            </p:cNvCxnSpPr>
            <p:nvPr/>
          </p:nvCxnSpPr>
          <p:spPr>
            <a:xfrm rot="5400000">
              <a:off x="2218759" y="2988123"/>
              <a:ext cx="4274570" cy="1"/>
            </a:xfrm>
            <a:prstGeom prst="line">
              <a:avLst/>
            </a:prstGeom>
            <a:grpFill/>
            <a:ln w="28575">
              <a:solidFill>
                <a:srgbClr val="5F0D14"/>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B72D824-8D73-433E-82BE-2CA3354C1C6B}"/>
                </a:ext>
              </a:extLst>
            </p:cNvPr>
            <p:cNvSpPr/>
            <p:nvPr/>
          </p:nvSpPr>
          <p:spPr>
            <a:xfrm rot="5400000">
              <a:off x="4288260" y="5122538"/>
              <a:ext cx="135567" cy="141307"/>
            </a:xfrm>
            <a:prstGeom prst="rect">
              <a:avLst/>
            </a:prstGeom>
            <a:grpFill/>
            <a:ln>
              <a:solidFill>
                <a:srgbClr val="5F0D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1">
            <a:extLst>
              <a:ext uri="{FF2B5EF4-FFF2-40B4-BE49-F238E27FC236}">
                <a16:creationId xmlns:a16="http://schemas.microsoft.com/office/drawing/2014/main" id="{F7FDB72E-1F08-A2C2-85D9-4621133E9378}"/>
              </a:ext>
            </a:extLst>
          </p:cNvPr>
          <p:cNvSpPr>
            <a:spLocks noGrp="1"/>
          </p:cNvSpPr>
          <p:nvPr>
            <p:ph idx="1"/>
          </p:nvPr>
        </p:nvSpPr>
        <p:spPr>
          <a:xfrm>
            <a:off x="839864" y="2080914"/>
            <a:ext cx="4514027" cy="893377"/>
          </a:xfrm>
        </p:spPr>
        <p:txBody>
          <a:bodyPr anchor="ct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sysClr val="window" lastClr="FFFFFF"/>
                </a:solidFill>
                <a:effectLst/>
                <a:uLnTx/>
                <a:uFillTx/>
                <a:latin typeface="Calibri" panose="020F0502020204030204"/>
                <a:ea typeface="+mn-ea"/>
                <a:cs typeface="+mn-cs"/>
              </a:rPr>
              <a:t>ACT Program</a:t>
            </a:r>
          </a:p>
        </p:txBody>
      </p:sp>
      <p:sp>
        <p:nvSpPr>
          <p:cNvPr id="5" name="Content Placeholder 4">
            <a:extLst>
              <a:ext uri="{FF2B5EF4-FFF2-40B4-BE49-F238E27FC236}">
                <a16:creationId xmlns:a16="http://schemas.microsoft.com/office/drawing/2014/main" id="{7EFD78DF-DB2F-B503-BDBA-25C3CA801E70}"/>
              </a:ext>
            </a:extLst>
          </p:cNvPr>
          <p:cNvSpPr>
            <a:spLocks noGrp="1"/>
          </p:cNvSpPr>
          <p:nvPr>
            <p:ph idx="11"/>
          </p:nvPr>
        </p:nvSpPr>
        <p:spPr>
          <a:xfrm>
            <a:off x="6308138" y="2080914"/>
            <a:ext cx="5072573" cy="893377"/>
          </a:xfrm>
        </p:spPr>
        <p:txBody>
          <a:bodyPr anchor="ct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kumimoji="0" lang="en-US" sz="2800" b="1" i="0" u="none" strike="noStrike" kern="1200" cap="none" spc="0" normalizeH="0" baseline="0" noProof="0" dirty="0">
                <a:ln>
                  <a:noFill/>
                </a:ln>
                <a:solidFill>
                  <a:sysClr val="window" lastClr="FFFFFF"/>
                </a:solidFill>
                <a:effectLst/>
                <a:uLnTx/>
                <a:uFillTx/>
                <a:latin typeface="Calibri" panose="020F0502020204030204"/>
                <a:ea typeface="+mn-ea"/>
                <a:cs typeface="+mn-cs"/>
              </a:rPr>
              <a:t>Any Other Outreach Programs</a:t>
            </a:r>
          </a:p>
        </p:txBody>
      </p:sp>
    </p:spTree>
    <p:extLst>
      <p:ext uri="{BB962C8B-B14F-4D97-AF65-F5344CB8AC3E}">
        <p14:creationId xmlns:p14="http://schemas.microsoft.com/office/powerpoint/2010/main" val="1781348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77CEB1-352E-42F3-8CB7-344FCF85F011}"/>
              </a:ext>
            </a:extLst>
          </p:cNvPr>
          <p:cNvSpPr>
            <a:spLocks noGrp="1"/>
          </p:cNvSpPr>
          <p:nvPr>
            <p:ph type="title"/>
          </p:nvPr>
        </p:nvSpPr>
        <p:spPr/>
        <p:txBody>
          <a:bodyPr vert="horz" lIns="91440" tIns="45720" rIns="91440" bIns="45720" rtlCol="0" anchor="ctr">
            <a:noAutofit/>
          </a:bodyPr>
          <a:lstStyle/>
          <a:p>
            <a:r>
              <a:rPr lang="en-US" sz="4800" b="1" dirty="0">
                <a:solidFill>
                  <a:schemeClr val="bg1"/>
                </a:solidFill>
                <a:latin typeface="+mn-lt"/>
                <a:cs typeface="Segoe UI" panose="020B0502040204020203" pitchFamily="34" charset="0"/>
              </a:rPr>
              <a:t>Assisted-Outpatient Treatment (AOT)</a:t>
            </a:r>
          </a:p>
        </p:txBody>
      </p:sp>
      <p:sp>
        <p:nvSpPr>
          <p:cNvPr id="5" name="Content Placeholder 4">
            <a:extLst>
              <a:ext uri="{FF2B5EF4-FFF2-40B4-BE49-F238E27FC236}">
                <a16:creationId xmlns:a16="http://schemas.microsoft.com/office/drawing/2014/main" id="{21102F98-FA77-4696-BC1A-69DAE0C68F96}"/>
              </a:ext>
            </a:extLst>
          </p:cNvPr>
          <p:cNvSpPr>
            <a:spLocks noGrp="1"/>
          </p:cNvSpPr>
          <p:nvPr>
            <p:ph idx="1"/>
          </p:nvPr>
        </p:nvSpPr>
        <p:spPr>
          <a:xfrm>
            <a:off x="592214" y="1687898"/>
            <a:ext cx="9206163" cy="3734406"/>
          </a:xfrm>
        </p:spPr>
        <p:txBody>
          <a:bodyPr/>
          <a:lstStyle/>
          <a:p>
            <a:pPr marL="285750" lvl="0" indent="-285750">
              <a:lnSpc>
                <a:spcPct val="100000"/>
              </a:lnSpc>
              <a:spcBef>
                <a:spcPts val="0"/>
              </a:spcBef>
            </a:pPr>
            <a:r>
              <a:rPr lang="en-US" sz="3600" dirty="0"/>
              <a:t>List if an AOT program is available in your community </a:t>
            </a:r>
          </a:p>
        </p:txBody>
      </p:sp>
    </p:spTree>
    <p:extLst>
      <p:ext uri="{BB962C8B-B14F-4D97-AF65-F5344CB8AC3E}">
        <p14:creationId xmlns:p14="http://schemas.microsoft.com/office/powerpoint/2010/main" val="3239562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03A841-FCEF-415B-A943-6847B5AFC657}"/>
              </a:ext>
            </a:extLst>
          </p:cNvPr>
          <p:cNvSpPr>
            <a:spLocks noGrp="1"/>
          </p:cNvSpPr>
          <p:nvPr>
            <p:ph type="title"/>
          </p:nvPr>
        </p:nvSpPr>
        <p:spPr>
          <a:xfrm>
            <a:off x="592215" y="365125"/>
            <a:ext cx="9201490" cy="611419"/>
          </a:xfrm>
        </p:spPr>
        <p:txBody>
          <a:bodyPr>
            <a:noAutofit/>
          </a:bodyPr>
          <a:lstStyle/>
          <a:p>
            <a:r>
              <a:rPr lang="en-US" sz="4800" b="1" dirty="0">
                <a:solidFill>
                  <a:schemeClr val="bg1"/>
                </a:solidFill>
                <a:latin typeface="+mn-lt"/>
                <a:cs typeface="Segoe UI" panose="020B0502040204020203" pitchFamily="34" charset="0"/>
              </a:rPr>
              <a:t>Mental Health Clinics</a:t>
            </a:r>
          </a:p>
        </p:txBody>
      </p:sp>
      <p:sp>
        <p:nvSpPr>
          <p:cNvPr id="2" name="Content Placeholder 1">
            <a:extLst>
              <a:ext uri="{FF2B5EF4-FFF2-40B4-BE49-F238E27FC236}">
                <a16:creationId xmlns:a16="http://schemas.microsoft.com/office/drawing/2014/main" id="{711E6A5F-C873-4AA6-82A4-275354BE7727}"/>
              </a:ext>
            </a:extLst>
          </p:cNvPr>
          <p:cNvSpPr>
            <a:spLocks noGrp="1"/>
          </p:cNvSpPr>
          <p:nvPr>
            <p:ph idx="1"/>
          </p:nvPr>
        </p:nvSpPr>
        <p:spPr/>
        <p:txBody>
          <a:bodyPr>
            <a:normAutofit/>
          </a:bodyPr>
          <a:lstStyle/>
          <a:p>
            <a:r>
              <a:rPr lang="en-US" sz="3600" dirty="0">
                <a:solidFill>
                  <a:srgbClr val="1C2A45"/>
                </a:solidFill>
              </a:rPr>
              <a:t>List</a:t>
            </a:r>
          </a:p>
          <a:p>
            <a:pPr marL="0" indent="0">
              <a:buNone/>
            </a:pPr>
            <a:r>
              <a:rPr lang="en-US" sz="3600" dirty="0">
                <a:solidFill>
                  <a:srgbClr val="1C2A45"/>
                </a:solidFill>
              </a:rPr>
              <a:t>Brief description of services criteria and hours of operation</a:t>
            </a:r>
          </a:p>
        </p:txBody>
      </p:sp>
    </p:spTree>
    <p:extLst>
      <p:ext uri="{BB962C8B-B14F-4D97-AF65-F5344CB8AC3E}">
        <p14:creationId xmlns:p14="http://schemas.microsoft.com/office/powerpoint/2010/main" val="4124753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03A841-FCEF-415B-A943-6847B5AFC657}"/>
              </a:ext>
            </a:extLst>
          </p:cNvPr>
          <p:cNvSpPr>
            <a:spLocks noGrp="1"/>
          </p:cNvSpPr>
          <p:nvPr>
            <p:ph type="title"/>
          </p:nvPr>
        </p:nvSpPr>
        <p:spPr>
          <a:xfrm>
            <a:off x="592214" y="365125"/>
            <a:ext cx="9323311" cy="611419"/>
          </a:xfrm>
        </p:spPr>
        <p:txBody>
          <a:bodyPr>
            <a:noAutofit/>
          </a:bodyPr>
          <a:lstStyle/>
          <a:p>
            <a:r>
              <a:rPr lang="en-US" sz="4800" b="1" dirty="0">
                <a:solidFill>
                  <a:schemeClr val="bg1"/>
                </a:solidFill>
                <a:latin typeface="+mn-lt"/>
                <a:cs typeface="Segoe UI" panose="020B0502040204020203" pitchFamily="34" charset="0"/>
              </a:rPr>
              <a:t>Substance Use and Chemical Dependency Clinics</a:t>
            </a:r>
          </a:p>
        </p:txBody>
      </p:sp>
      <p:sp>
        <p:nvSpPr>
          <p:cNvPr id="6" name="Rectangle 5">
            <a:extLst>
              <a:ext uri="{FF2B5EF4-FFF2-40B4-BE49-F238E27FC236}">
                <a16:creationId xmlns:a16="http://schemas.microsoft.com/office/drawing/2014/main" id="{3A8F4920-C0E4-49C2-A81C-A1756DFB8737}"/>
              </a:ext>
              <a:ext uri="{C183D7F6-B498-43B3-948B-1728B52AA6E4}">
                <adec:decorative xmlns:adec="http://schemas.microsoft.com/office/drawing/2017/decorative" val="1"/>
              </a:ext>
            </a:extLst>
          </p:cNvPr>
          <p:cNvSpPr/>
          <p:nvPr/>
        </p:nvSpPr>
        <p:spPr>
          <a:xfrm>
            <a:off x="745958" y="2093495"/>
            <a:ext cx="5229726" cy="3585410"/>
          </a:xfrm>
          <a:prstGeom prst="rect">
            <a:avLst/>
          </a:prstGeom>
          <a:solidFill>
            <a:srgbClr val="103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Rectangle 6">
            <a:extLst>
              <a:ext uri="{FF2B5EF4-FFF2-40B4-BE49-F238E27FC236}">
                <a16:creationId xmlns:a16="http://schemas.microsoft.com/office/drawing/2014/main" id="{FEACA9CE-1BFF-4956-AC13-2E55F56BD5EA}"/>
              </a:ext>
              <a:ext uri="{C183D7F6-B498-43B3-948B-1728B52AA6E4}">
                <adec:decorative xmlns:adec="http://schemas.microsoft.com/office/drawing/2017/decorative" val="1"/>
              </a:ext>
            </a:extLst>
          </p:cNvPr>
          <p:cNvSpPr/>
          <p:nvPr/>
        </p:nvSpPr>
        <p:spPr>
          <a:xfrm>
            <a:off x="6216317" y="2093495"/>
            <a:ext cx="5229726" cy="3585410"/>
          </a:xfrm>
          <a:prstGeom prst="rect">
            <a:avLst/>
          </a:prstGeom>
          <a:solidFill>
            <a:srgbClr val="103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DD2E3F8F-DC44-483F-85DD-1DD6927BC0B5}"/>
              </a:ext>
              <a:ext uri="{C183D7F6-B498-43B3-948B-1728B52AA6E4}">
                <adec:decorative xmlns:adec="http://schemas.microsoft.com/office/drawing/2017/decorative" val="1"/>
              </a:ext>
            </a:extLst>
          </p:cNvPr>
          <p:cNvSpPr/>
          <p:nvPr/>
        </p:nvSpPr>
        <p:spPr>
          <a:xfrm rot="10800000">
            <a:off x="5353892" y="2093495"/>
            <a:ext cx="621792" cy="625642"/>
          </a:xfrm>
          <a:prstGeom prst="rtTriangle">
            <a:avLst/>
          </a:prstGeom>
          <a:solidFill>
            <a:srgbClr val="5F0D14"/>
          </a:solidFill>
          <a:ln>
            <a:solidFill>
              <a:srgbClr val="5F0D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F2B6ECE8-8205-41B3-8DED-5132CEF775D0}"/>
              </a:ext>
              <a:ext uri="{C183D7F6-B498-43B3-948B-1728B52AA6E4}">
                <adec:decorative xmlns:adec="http://schemas.microsoft.com/office/drawing/2017/decorative" val="1"/>
              </a:ext>
            </a:extLst>
          </p:cNvPr>
          <p:cNvSpPr/>
          <p:nvPr/>
        </p:nvSpPr>
        <p:spPr>
          <a:xfrm rot="10800000">
            <a:off x="10824250" y="2093495"/>
            <a:ext cx="621792" cy="625642"/>
          </a:xfrm>
          <a:prstGeom prst="rtTriangle">
            <a:avLst/>
          </a:prstGeom>
          <a:solidFill>
            <a:srgbClr val="5F0D14"/>
          </a:solidFill>
          <a:ln>
            <a:solidFill>
              <a:srgbClr val="5F0D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1D477837-E8CA-41E7-A8C0-3CA490A370EA}"/>
              </a:ext>
              <a:ext uri="{C183D7F6-B498-43B3-948B-1728B52AA6E4}">
                <adec:decorative xmlns:adec="http://schemas.microsoft.com/office/drawing/2017/decorative" val="1"/>
              </a:ext>
            </a:extLst>
          </p:cNvPr>
          <p:cNvSpPr/>
          <p:nvPr/>
        </p:nvSpPr>
        <p:spPr>
          <a:xfrm>
            <a:off x="6216317" y="5053263"/>
            <a:ext cx="621792" cy="625642"/>
          </a:xfrm>
          <a:prstGeom prst="rtTriangle">
            <a:avLst/>
          </a:prstGeom>
          <a:solidFill>
            <a:srgbClr val="5F0D14"/>
          </a:solidFill>
          <a:ln>
            <a:solidFill>
              <a:srgbClr val="5F0D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08991DD9-7CF3-4552-85F0-C0901D48A6B5}"/>
              </a:ext>
              <a:ext uri="{C183D7F6-B498-43B3-948B-1728B52AA6E4}">
                <adec:decorative xmlns:adec="http://schemas.microsoft.com/office/drawing/2017/decorative" val="1"/>
              </a:ext>
            </a:extLst>
          </p:cNvPr>
          <p:cNvSpPr/>
          <p:nvPr/>
        </p:nvSpPr>
        <p:spPr>
          <a:xfrm>
            <a:off x="745957" y="5053263"/>
            <a:ext cx="621792" cy="625642"/>
          </a:xfrm>
          <a:prstGeom prst="rtTriangle">
            <a:avLst/>
          </a:prstGeom>
          <a:solidFill>
            <a:srgbClr val="5F0D14"/>
          </a:solidFill>
          <a:ln>
            <a:solidFill>
              <a:srgbClr val="5F0D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7E920ACD-2E6C-41BF-ABB2-9F0710231082}"/>
              </a:ext>
              <a:ext uri="{C183D7F6-B498-43B3-948B-1728B52AA6E4}">
                <adec:decorative xmlns:adec="http://schemas.microsoft.com/office/drawing/2017/decorative" val="1"/>
              </a:ext>
            </a:extLst>
          </p:cNvPr>
          <p:cNvGrpSpPr/>
          <p:nvPr/>
        </p:nvGrpSpPr>
        <p:grpSpPr>
          <a:xfrm rot="16200000">
            <a:off x="2880387" y="793013"/>
            <a:ext cx="141307" cy="4410136"/>
            <a:chOff x="4285390" y="850839"/>
            <a:chExt cx="141307" cy="4410136"/>
          </a:xfrm>
          <a:solidFill>
            <a:srgbClr val="5F0D14"/>
          </a:solidFill>
        </p:grpSpPr>
        <p:cxnSp>
          <p:nvCxnSpPr>
            <p:cNvPr id="17" name="Straight Connector 16">
              <a:extLst>
                <a:ext uri="{FF2B5EF4-FFF2-40B4-BE49-F238E27FC236}">
                  <a16:creationId xmlns:a16="http://schemas.microsoft.com/office/drawing/2014/main" id="{99C8FA62-F8DB-4A75-AF9C-55734FF29015}"/>
                </a:ext>
              </a:extLst>
            </p:cNvPr>
            <p:cNvCxnSpPr>
              <a:cxnSpLocks/>
              <a:endCxn id="18" idx="1"/>
            </p:cNvCxnSpPr>
            <p:nvPr/>
          </p:nvCxnSpPr>
          <p:spPr>
            <a:xfrm rot="5400000">
              <a:off x="2218759" y="2988123"/>
              <a:ext cx="4274570" cy="1"/>
            </a:xfrm>
            <a:prstGeom prst="line">
              <a:avLst/>
            </a:prstGeom>
            <a:grpFill/>
            <a:ln w="28575">
              <a:solidFill>
                <a:srgbClr val="5F0D14"/>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D6F9AD6-3C86-44CD-8CDF-1AFC6938B917}"/>
                </a:ext>
              </a:extLst>
            </p:cNvPr>
            <p:cNvSpPr/>
            <p:nvPr/>
          </p:nvSpPr>
          <p:spPr>
            <a:xfrm rot="5400000">
              <a:off x="4288260" y="5122538"/>
              <a:ext cx="135567" cy="141307"/>
            </a:xfrm>
            <a:prstGeom prst="rect">
              <a:avLst/>
            </a:prstGeom>
            <a:grpFill/>
            <a:ln>
              <a:solidFill>
                <a:srgbClr val="5F0D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A5E16402-B470-42C9-AF9B-8933DCFED3ED}"/>
              </a:ext>
              <a:ext uri="{C183D7F6-B498-43B3-948B-1728B52AA6E4}">
                <adec:decorative xmlns:adec="http://schemas.microsoft.com/office/drawing/2017/decorative" val="1"/>
              </a:ext>
            </a:extLst>
          </p:cNvPr>
          <p:cNvGrpSpPr/>
          <p:nvPr/>
        </p:nvGrpSpPr>
        <p:grpSpPr>
          <a:xfrm rot="16200000">
            <a:off x="8361236" y="820686"/>
            <a:ext cx="141307" cy="4410136"/>
            <a:chOff x="4285390" y="850839"/>
            <a:chExt cx="141307" cy="4410136"/>
          </a:xfrm>
          <a:solidFill>
            <a:srgbClr val="5F0D14"/>
          </a:solidFill>
        </p:grpSpPr>
        <p:cxnSp>
          <p:nvCxnSpPr>
            <p:cNvPr id="22" name="Straight Connector 21">
              <a:extLst>
                <a:ext uri="{FF2B5EF4-FFF2-40B4-BE49-F238E27FC236}">
                  <a16:creationId xmlns:a16="http://schemas.microsoft.com/office/drawing/2014/main" id="{ADC411AD-B8CF-4782-8D28-A34E89E24AB5}"/>
                </a:ext>
              </a:extLst>
            </p:cNvPr>
            <p:cNvCxnSpPr>
              <a:cxnSpLocks/>
              <a:endCxn id="23" idx="1"/>
            </p:cNvCxnSpPr>
            <p:nvPr/>
          </p:nvCxnSpPr>
          <p:spPr>
            <a:xfrm rot="5400000">
              <a:off x="2218759" y="2988123"/>
              <a:ext cx="4274570" cy="1"/>
            </a:xfrm>
            <a:prstGeom prst="line">
              <a:avLst/>
            </a:prstGeom>
            <a:grpFill/>
            <a:ln w="28575">
              <a:solidFill>
                <a:srgbClr val="5F0D14"/>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B72D824-8D73-433E-82BE-2CA3354C1C6B}"/>
                </a:ext>
              </a:extLst>
            </p:cNvPr>
            <p:cNvSpPr/>
            <p:nvPr/>
          </p:nvSpPr>
          <p:spPr>
            <a:xfrm rot="5400000">
              <a:off x="4288260" y="5122538"/>
              <a:ext cx="135567" cy="141307"/>
            </a:xfrm>
            <a:prstGeom prst="rect">
              <a:avLst/>
            </a:prstGeom>
            <a:grpFill/>
            <a:ln>
              <a:solidFill>
                <a:srgbClr val="5F0D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1">
            <a:extLst>
              <a:ext uri="{FF2B5EF4-FFF2-40B4-BE49-F238E27FC236}">
                <a16:creationId xmlns:a16="http://schemas.microsoft.com/office/drawing/2014/main" id="{8803F82B-2209-72C3-C8C9-94B69B2BD374}"/>
              </a:ext>
            </a:extLst>
          </p:cNvPr>
          <p:cNvSpPr>
            <a:spLocks noGrp="1"/>
          </p:cNvSpPr>
          <p:nvPr>
            <p:ph idx="1"/>
          </p:nvPr>
        </p:nvSpPr>
        <p:spPr>
          <a:xfrm>
            <a:off x="971550" y="3192848"/>
            <a:ext cx="5038725" cy="893377"/>
          </a:xfrm>
        </p:spPr>
        <p:txBody>
          <a:bodyPr/>
          <a:lstStyle/>
          <a:p>
            <a:pPr lvl="0">
              <a:lnSpc>
                <a:spcPct val="100000"/>
              </a:lnSpc>
              <a:spcAft>
                <a:spcPts val="600"/>
              </a:spcAft>
              <a:defRPr/>
            </a:pPr>
            <a:r>
              <a:rPr lang="en-US" dirty="0">
                <a:solidFill>
                  <a:sysClr val="window" lastClr="FFFFFF"/>
                </a:solidFill>
              </a:rPr>
              <a:t>List</a:t>
            </a:r>
          </a:p>
          <a:p>
            <a:pPr marL="0" lvl="0" indent="0">
              <a:lnSpc>
                <a:spcPct val="100000"/>
              </a:lnSpc>
              <a:spcAft>
                <a:spcPts val="600"/>
              </a:spcAft>
              <a:buNone/>
              <a:defRPr/>
            </a:pPr>
            <a:r>
              <a:rPr lang="en-US" dirty="0">
                <a:solidFill>
                  <a:sysClr val="window" lastClr="FFFFFF"/>
                </a:solidFill>
              </a:rPr>
              <a:t>Brief description of services criteria and hours of operation</a:t>
            </a:r>
          </a:p>
        </p:txBody>
      </p:sp>
      <p:sp>
        <p:nvSpPr>
          <p:cNvPr id="5" name="Content Placeholder 4">
            <a:extLst>
              <a:ext uri="{FF2B5EF4-FFF2-40B4-BE49-F238E27FC236}">
                <a16:creationId xmlns:a16="http://schemas.microsoft.com/office/drawing/2014/main" id="{8E8CD7A7-C49A-14B9-B43D-84C446271262}"/>
              </a:ext>
            </a:extLst>
          </p:cNvPr>
          <p:cNvSpPr>
            <a:spLocks noGrp="1"/>
          </p:cNvSpPr>
          <p:nvPr>
            <p:ph idx="11"/>
          </p:nvPr>
        </p:nvSpPr>
        <p:spPr>
          <a:xfrm>
            <a:off x="6416842" y="3192848"/>
            <a:ext cx="5038725" cy="893377"/>
          </a:xfrm>
        </p:spPr>
        <p:txBody>
          <a:bodyPr/>
          <a:lstStyle/>
          <a:p>
            <a:pPr lvl="0">
              <a:lnSpc>
                <a:spcPct val="100000"/>
              </a:lnSpc>
              <a:spcAft>
                <a:spcPts val="600"/>
              </a:spcAft>
              <a:defRPr/>
            </a:pPr>
            <a:r>
              <a:rPr lang="en-US" dirty="0">
                <a:solidFill>
                  <a:sysClr val="window" lastClr="FFFFFF"/>
                </a:solidFill>
              </a:rPr>
              <a:t>List</a:t>
            </a:r>
          </a:p>
          <a:p>
            <a:pPr marL="0" lvl="0" indent="0">
              <a:lnSpc>
                <a:spcPct val="100000"/>
              </a:lnSpc>
              <a:spcAft>
                <a:spcPts val="600"/>
              </a:spcAft>
              <a:buNone/>
              <a:defRPr/>
            </a:pPr>
            <a:r>
              <a:rPr lang="en-US" dirty="0">
                <a:solidFill>
                  <a:sysClr val="window" lastClr="FFFFFF"/>
                </a:solidFill>
              </a:rPr>
              <a:t>Brief description of services criteria and hours of operation</a:t>
            </a:r>
          </a:p>
        </p:txBody>
      </p:sp>
    </p:spTree>
    <p:extLst>
      <p:ext uri="{BB962C8B-B14F-4D97-AF65-F5344CB8AC3E}">
        <p14:creationId xmlns:p14="http://schemas.microsoft.com/office/powerpoint/2010/main" val="3450990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03A841-FCEF-415B-A943-6847B5AFC657}"/>
              </a:ext>
            </a:extLst>
          </p:cNvPr>
          <p:cNvSpPr>
            <a:spLocks noGrp="1"/>
          </p:cNvSpPr>
          <p:nvPr>
            <p:ph type="title"/>
          </p:nvPr>
        </p:nvSpPr>
        <p:spPr>
          <a:xfrm>
            <a:off x="592215" y="365125"/>
            <a:ext cx="9201490" cy="611419"/>
          </a:xfrm>
        </p:spPr>
        <p:txBody>
          <a:bodyPr>
            <a:noAutofit/>
          </a:bodyPr>
          <a:lstStyle/>
          <a:p>
            <a:r>
              <a:rPr lang="en-US" sz="4800" b="1" dirty="0">
                <a:solidFill>
                  <a:schemeClr val="bg1"/>
                </a:solidFill>
                <a:latin typeface="+mn-lt"/>
                <a:cs typeface="Segoe UI" panose="020B0502040204020203" pitchFamily="34" charset="0"/>
              </a:rPr>
              <a:t>IDD Services</a:t>
            </a:r>
          </a:p>
        </p:txBody>
      </p:sp>
      <p:sp>
        <p:nvSpPr>
          <p:cNvPr id="2" name="Content Placeholder 1">
            <a:extLst>
              <a:ext uri="{FF2B5EF4-FFF2-40B4-BE49-F238E27FC236}">
                <a16:creationId xmlns:a16="http://schemas.microsoft.com/office/drawing/2014/main" id="{711E6A5F-C873-4AA6-82A4-275354BE7727}"/>
              </a:ext>
            </a:extLst>
          </p:cNvPr>
          <p:cNvSpPr>
            <a:spLocks noGrp="1"/>
          </p:cNvSpPr>
          <p:nvPr>
            <p:ph idx="1"/>
          </p:nvPr>
        </p:nvSpPr>
        <p:spPr>
          <a:xfrm>
            <a:off x="592214" y="1858019"/>
            <a:ext cx="11007571" cy="3734406"/>
          </a:xfrm>
        </p:spPr>
        <p:txBody>
          <a:bodyPr>
            <a:normAutofit/>
          </a:bodyPr>
          <a:lstStyle/>
          <a:p>
            <a:r>
              <a:rPr lang="en-US" sz="3600" dirty="0">
                <a:solidFill>
                  <a:srgbClr val="1C2A45"/>
                </a:solidFill>
              </a:rPr>
              <a:t>Description of services provided</a:t>
            </a:r>
          </a:p>
          <a:p>
            <a:r>
              <a:rPr lang="en-US" sz="3600" dirty="0">
                <a:solidFill>
                  <a:srgbClr val="1C2A45"/>
                </a:solidFill>
              </a:rPr>
              <a:t>Local Care/Case Management Agencies</a:t>
            </a:r>
          </a:p>
        </p:txBody>
      </p:sp>
    </p:spTree>
    <p:extLst>
      <p:ext uri="{BB962C8B-B14F-4D97-AF65-F5344CB8AC3E}">
        <p14:creationId xmlns:p14="http://schemas.microsoft.com/office/powerpoint/2010/main" val="986642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CA6AD8-A889-06E0-2030-A133C7CD11B5}"/>
              </a:ext>
            </a:extLst>
          </p:cNvPr>
          <p:cNvSpPr>
            <a:spLocks noGrp="1"/>
          </p:cNvSpPr>
          <p:nvPr>
            <p:ph type="title"/>
          </p:nvPr>
        </p:nvSpPr>
        <p:spPr/>
        <p:txBody>
          <a:bodyPr>
            <a:noAutofit/>
          </a:bodyPr>
          <a:lstStyle/>
          <a:p>
            <a:r>
              <a:rPr kumimoji="0" lang="en-US" sz="4800" b="1" i="0" u="none" strike="noStrike" kern="1200" cap="none" spc="0" normalizeH="0" baseline="0" noProof="0" dirty="0">
                <a:ln>
                  <a:noFill/>
                </a:ln>
                <a:solidFill>
                  <a:srgbClr val="FFFFFF"/>
                </a:solidFill>
                <a:effectLst/>
                <a:uLnTx/>
                <a:uFillTx/>
                <a:latin typeface="Calibri" panose="020F0502020204030204"/>
                <a:ea typeface="+mj-ea"/>
                <a:cs typeface="+mj-cs"/>
              </a:rPr>
              <a:t>Module Overview</a:t>
            </a:r>
            <a:endParaRPr lang="en-US" sz="4800" dirty="0"/>
          </a:p>
        </p:txBody>
      </p:sp>
      <p:sp>
        <p:nvSpPr>
          <p:cNvPr id="6" name="Content Placeholder 5">
            <a:extLst>
              <a:ext uri="{FF2B5EF4-FFF2-40B4-BE49-F238E27FC236}">
                <a16:creationId xmlns:a16="http://schemas.microsoft.com/office/drawing/2014/main" id="{49FB9BE2-C1EC-074D-77F9-7843558D09FD}"/>
              </a:ext>
            </a:extLst>
          </p:cNvPr>
          <p:cNvSpPr>
            <a:spLocks noGrp="1"/>
          </p:cNvSpPr>
          <p:nvPr>
            <p:ph idx="1"/>
          </p:nvPr>
        </p:nvSpPr>
        <p:spPr>
          <a:xfrm>
            <a:off x="4661568" y="1980593"/>
            <a:ext cx="7307185" cy="3734406"/>
          </a:xfrm>
        </p:spPr>
        <p:txBody>
          <a:bodyPr anchor="ct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103255"/>
                </a:solidFill>
                <a:effectLst/>
                <a:uLnTx/>
                <a:uFillTx/>
                <a:latin typeface="Calibri" panose="020F0502020204030204"/>
                <a:ea typeface="+mn-ea"/>
                <a:cs typeface="+mn-cs"/>
              </a:rPr>
              <a:t>Community Resources in [SITE NAME]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Presenter Name, Title</a:t>
            </a:r>
          </a:p>
          <a:p>
            <a:pPr marL="457200" marR="0" lvl="1"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103255"/>
                </a:solidFill>
                <a:effectLst/>
                <a:uLnTx/>
                <a:uFillTx/>
                <a:latin typeface="Calibri" panose="020F0502020204030204"/>
                <a:ea typeface="+mn-ea"/>
                <a:cs typeface="+mn-cs"/>
              </a:rPr>
              <a:t>Contact Information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103255"/>
                </a:solidFill>
                <a:effectLst/>
                <a:uLnTx/>
                <a:uFillTx/>
                <a:latin typeface="Calibri" panose="020F0502020204030204"/>
                <a:ea typeface="+mn-ea"/>
                <a:cs typeface="+mn-cs"/>
              </a:rPr>
              <a:t>Hospital and/or Crisis Units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103255"/>
                </a:solidFill>
                <a:effectLst/>
                <a:uLnTx/>
                <a:uFillTx/>
                <a:latin typeface="Calibri" panose="020F0502020204030204"/>
                <a:ea typeface="+mn-ea"/>
                <a:cs typeface="+mn-cs"/>
              </a:rPr>
              <a:t>Mental Health Services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103255"/>
                </a:solidFill>
                <a:effectLst/>
                <a:uLnTx/>
                <a:uFillTx/>
                <a:latin typeface="Calibri" panose="020F0502020204030204"/>
                <a:ea typeface="+mn-ea"/>
                <a:cs typeface="+mn-cs"/>
              </a:rPr>
              <a:t>Substance Use Services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103255"/>
                </a:solidFill>
                <a:effectLst/>
                <a:uLnTx/>
                <a:uFillTx/>
                <a:latin typeface="Calibri" panose="020F0502020204030204"/>
                <a:ea typeface="+mn-ea"/>
                <a:cs typeface="+mn-cs"/>
              </a:rPr>
              <a:t>IDD Services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103255"/>
                </a:solidFill>
                <a:effectLst/>
                <a:uLnTx/>
                <a:uFillTx/>
                <a:latin typeface="Calibri" panose="020F0502020204030204"/>
                <a:ea typeface="+mn-ea"/>
                <a:cs typeface="+mn-cs"/>
              </a:rPr>
              <a:t>Older Adult Services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103255"/>
                </a:solidFill>
                <a:effectLst/>
                <a:uLnTx/>
                <a:uFillTx/>
                <a:latin typeface="Calibri" panose="020F0502020204030204"/>
                <a:ea typeface="+mn-ea"/>
                <a:cs typeface="+mn-cs"/>
              </a:rPr>
              <a:t>Peer-related Services</a:t>
            </a:r>
          </a:p>
        </p:txBody>
      </p:sp>
      <p:grpSp>
        <p:nvGrpSpPr>
          <p:cNvPr id="7" name="Group 6">
            <a:extLst>
              <a:ext uri="{FF2B5EF4-FFF2-40B4-BE49-F238E27FC236}">
                <a16:creationId xmlns:a16="http://schemas.microsoft.com/office/drawing/2014/main" id="{3447E139-314F-F597-BC76-4CB21D024E4F}"/>
              </a:ext>
              <a:ext uri="{C183D7F6-B498-43B3-948B-1728B52AA6E4}">
                <adec:decorative xmlns:adec="http://schemas.microsoft.com/office/drawing/2017/decorative" val="1"/>
              </a:ext>
            </a:extLst>
          </p:cNvPr>
          <p:cNvGrpSpPr/>
          <p:nvPr/>
        </p:nvGrpSpPr>
        <p:grpSpPr>
          <a:xfrm>
            <a:off x="3786873" y="1143001"/>
            <a:ext cx="141307" cy="5229455"/>
            <a:chOff x="4289290" y="850837"/>
            <a:chExt cx="141307" cy="5229455"/>
          </a:xfrm>
        </p:grpSpPr>
        <p:cxnSp>
          <p:nvCxnSpPr>
            <p:cNvPr id="10" name="Straight Connector 9">
              <a:extLst>
                <a:ext uri="{FF2B5EF4-FFF2-40B4-BE49-F238E27FC236}">
                  <a16:creationId xmlns:a16="http://schemas.microsoft.com/office/drawing/2014/main" id="{3E830EC0-5A13-701C-8D63-5B39BF1C86AD}"/>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FF1F71E-28F1-2003-E86F-D3078E3892C5}"/>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23A3EC52-2F39-82D6-6B52-B3B12E79EAB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590674"/>
            <a:ext cx="4124325" cy="4124325"/>
          </a:xfrm>
          <a:prstGeom prst="rect">
            <a:avLst/>
          </a:prstGeom>
        </p:spPr>
      </p:pic>
    </p:spTree>
    <p:extLst>
      <p:ext uri="{BB962C8B-B14F-4D97-AF65-F5344CB8AC3E}">
        <p14:creationId xmlns:p14="http://schemas.microsoft.com/office/powerpoint/2010/main" val="636001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03A841-FCEF-415B-A943-6847B5AFC657}"/>
              </a:ext>
            </a:extLst>
          </p:cNvPr>
          <p:cNvSpPr>
            <a:spLocks noGrp="1"/>
          </p:cNvSpPr>
          <p:nvPr>
            <p:ph type="title"/>
          </p:nvPr>
        </p:nvSpPr>
        <p:spPr>
          <a:xfrm>
            <a:off x="592215" y="365125"/>
            <a:ext cx="9201490" cy="611419"/>
          </a:xfrm>
        </p:spPr>
        <p:txBody>
          <a:bodyPr>
            <a:noAutofit/>
          </a:bodyPr>
          <a:lstStyle/>
          <a:p>
            <a:r>
              <a:rPr lang="en-US" sz="4800" b="1" dirty="0">
                <a:solidFill>
                  <a:schemeClr val="bg1"/>
                </a:solidFill>
                <a:latin typeface="+mn-lt"/>
                <a:cs typeface="Segoe UI" panose="020B0502040204020203" pitchFamily="34" charset="0"/>
              </a:rPr>
              <a:t>Older Adult Services</a:t>
            </a:r>
          </a:p>
        </p:txBody>
      </p:sp>
      <p:sp>
        <p:nvSpPr>
          <p:cNvPr id="2" name="Content Placeholder 1">
            <a:extLst>
              <a:ext uri="{FF2B5EF4-FFF2-40B4-BE49-F238E27FC236}">
                <a16:creationId xmlns:a16="http://schemas.microsoft.com/office/drawing/2014/main" id="{711E6A5F-C873-4AA6-82A4-275354BE7727}"/>
              </a:ext>
            </a:extLst>
          </p:cNvPr>
          <p:cNvSpPr>
            <a:spLocks noGrp="1"/>
          </p:cNvSpPr>
          <p:nvPr>
            <p:ph idx="1"/>
          </p:nvPr>
        </p:nvSpPr>
        <p:spPr>
          <a:xfrm>
            <a:off x="592215" y="1741061"/>
            <a:ext cx="11007571" cy="3734406"/>
          </a:xfrm>
        </p:spPr>
        <p:txBody>
          <a:bodyPr>
            <a:normAutofit/>
          </a:bodyPr>
          <a:lstStyle/>
          <a:p>
            <a:r>
              <a:rPr lang="en-US" sz="3600" dirty="0">
                <a:solidFill>
                  <a:srgbClr val="1C2A45"/>
                </a:solidFill>
              </a:rPr>
              <a:t>Description of services provided</a:t>
            </a:r>
          </a:p>
          <a:p>
            <a:r>
              <a:rPr lang="en-US" sz="3600" dirty="0">
                <a:solidFill>
                  <a:srgbClr val="1C2A45"/>
                </a:solidFill>
              </a:rPr>
              <a:t>Local Care/Case Management Agencies</a:t>
            </a:r>
          </a:p>
        </p:txBody>
      </p:sp>
    </p:spTree>
    <p:extLst>
      <p:ext uri="{BB962C8B-B14F-4D97-AF65-F5344CB8AC3E}">
        <p14:creationId xmlns:p14="http://schemas.microsoft.com/office/powerpoint/2010/main" val="2452246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03A841-FCEF-415B-A943-6847B5AFC657}"/>
              </a:ext>
            </a:extLst>
          </p:cNvPr>
          <p:cNvSpPr>
            <a:spLocks noGrp="1"/>
          </p:cNvSpPr>
          <p:nvPr>
            <p:ph type="title"/>
          </p:nvPr>
        </p:nvSpPr>
        <p:spPr>
          <a:xfrm>
            <a:off x="592215" y="365125"/>
            <a:ext cx="9201490" cy="611419"/>
          </a:xfrm>
        </p:spPr>
        <p:txBody>
          <a:bodyPr>
            <a:noAutofit/>
          </a:bodyPr>
          <a:lstStyle/>
          <a:p>
            <a:r>
              <a:rPr lang="en-US" sz="4800" b="1" dirty="0">
                <a:solidFill>
                  <a:schemeClr val="bg1"/>
                </a:solidFill>
                <a:latin typeface="+mn-lt"/>
                <a:cs typeface="Segoe UI" panose="020B0502040204020203" pitchFamily="34" charset="0"/>
              </a:rPr>
              <a:t>Care/Case Management</a:t>
            </a:r>
          </a:p>
        </p:txBody>
      </p:sp>
      <p:sp>
        <p:nvSpPr>
          <p:cNvPr id="2" name="Content Placeholder 1">
            <a:extLst>
              <a:ext uri="{FF2B5EF4-FFF2-40B4-BE49-F238E27FC236}">
                <a16:creationId xmlns:a16="http://schemas.microsoft.com/office/drawing/2014/main" id="{711E6A5F-C873-4AA6-82A4-275354BE7727}"/>
              </a:ext>
            </a:extLst>
          </p:cNvPr>
          <p:cNvSpPr>
            <a:spLocks noGrp="1"/>
          </p:cNvSpPr>
          <p:nvPr>
            <p:ph idx="1"/>
          </p:nvPr>
        </p:nvSpPr>
        <p:spPr/>
        <p:txBody>
          <a:bodyPr>
            <a:normAutofit/>
          </a:bodyPr>
          <a:lstStyle/>
          <a:p>
            <a:r>
              <a:rPr lang="en-US" sz="3600" dirty="0"/>
              <a:t>Description of services provided</a:t>
            </a:r>
          </a:p>
          <a:p>
            <a:r>
              <a:rPr lang="en-US" sz="3600" dirty="0"/>
              <a:t>Local Care/Case Management Agencies</a:t>
            </a:r>
          </a:p>
        </p:txBody>
      </p:sp>
    </p:spTree>
    <p:extLst>
      <p:ext uri="{BB962C8B-B14F-4D97-AF65-F5344CB8AC3E}">
        <p14:creationId xmlns:p14="http://schemas.microsoft.com/office/powerpoint/2010/main" val="786725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Top Corners One Rounded and One Snipped 9">
            <a:extLst>
              <a:ext uri="{FF2B5EF4-FFF2-40B4-BE49-F238E27FC236}">
                <a16:creationId xmlns:a16="http://schemas.microsoft.com/office/drawing/2014/main" id="{C302EBC0-F38E-4CF3-907C-113764361AA4}"/>
              </a:ext>
              <a:ext uri="{C183D7F6-B498-43B3-948B-1728B52AA6E4}">
                <adec:decorative xmlns:adec="http://schemas.microsoft.com/office/drawing/2017/decorative" val="1"/>
              </a:ext>
            </a:extLst>
          </p:cNvPr>
          <p:cNvSpPr/>
          <p:nvPr/>
        </p:nvSpPr>
        <p:spPr>
          <a:xfrm flipH="1" flipV="1">
            <a:off x="133686" y="5411064"/>
            <a:ext cx="11924628" cy="823911"/>
          </a:xfrm>
          <a:prstGeom prst="snipRoundRect">
            <a:avLst>
              <a:gd name="adj1" fmla="val 16667"/>
              <a:gd name="adj2" fmla="val 40331"/>
            </a:avLst>
          </a:prstGeom>
          <a:solidFill>
            <a:srgbClr val="5F0D14">
              <a:alpha val="6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203A841-FCEF-415B-A943-6847B5AFC657}"/>
              </a:ext>
            </a:extLst>
          </p:cNvPr>
          <p:cNvSpPr>
            <a:spLocks noGrp="1"/>
          </p:cNvSpPr>
          <p:nvPr>
            <p:ph type="title"/>
          </p:nvPr>
        </p:nvSpPr>
        <p:spPr/>
        <p:txBody>
          <a:bodyPr>
            <a:noAutofit/>
          </a:bodyPr>
          <a:lstStyle/>
          <a:p>
            <a:r>
              <a:rPr lang="en-US" sz="4800" b="1" dirty="0">
                <a:solidFill>
                  <a:schemeClr val="bg1"/>
                </a:solidFill>
                <a:latin typeface="+mn-lt"/>
                <a:cs typeface="Segoe UI" panose="020B0502040204020203" pitchFamily="34" charset="0"/>
              </a:rPr>
              <a:t>Residential Services</a:t>
            </a:r>
          </a:p>
        </p:txBody>
      </p:sp>
      <p:sp>
        <p:nvSpPr>
          <p:cNvPr id="4" name="Rectangle 3">
            <a:extLst>
              <a:ext uri="{FF2B5EF4-FFF2-40B4-BE49-F238E27FC236}">
                <a16:creationId xmlns:a16="http://schemas.microsoft.com/office/drawing/2014/main" id="{1AFCAAC9-C058-49DA-BE76-F3E387F26894}"/>
              </a:ext>
              <a:ext uri="{C183D7F6-B498-43B3-948B-1728B52AA6E4}">
                <adec:decorative xmlns:adec="http://schemas.microsoft.com/office/drawing/2017/decorative" val="1"/>
              </a:ext>
            </a:extLst>
          </p:cNvPr>
          <p:cNvSpPr/>
          <p:nvPr/>
        </p:nvSpPr>
        <p:spPr>
          <a:xfrm>
            <a:off x="712529" y="2615457"/>
            <a:ext cx="5314619" cy="3363654"/>
          </a:xfrm>
          <a:prstGeom prst="rect">
            <a:avLst/>
          </a:prstGeom>
          <a:solidFill>
            <a:srgbClr val="103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Rectangle 6">
            <a:extLst>
              <a:ext uri="{FF2B5EF4-FFF2-40B4-BE49-F238E27FC236}">
                <a16:creationId xmlns:a16="http://schemas.microsoft.com/office/drawing/2014/main" id="{7EC3BEE6-150B-44EB-B0B2-56BB8F999447}"/>
              </a:ext>
              <a:ext uri="{C183D7F6-B498-43B3-948B-1728B52AA6E4}">
                <adec:decorative xmlns:adec="http://schemas.microsoft.com/office/drawing/2017/decorative" val="1"/>
              </a:ext>
            </a:extLst>
          </p:cNvPr>
          <p:cNvSpPr/>
          <p:nvPr/>
        </p:nvSpPr>
        <p:spPr>
          <a:xfrm>
            <a:off x="6164853" y="2629236"/>
            <a:ext cx="5314619" cy="3363654"/>
          </a:xfrm>
          <a:prstGeom prst="rect">
            <a:avLst/>
          </a:prstGeom>
          <a:solidFill>
            <a:srgbClr val="103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Top Corners One Rounded and One Snipped 8">
            <a:extLst>
              <a:ext uri="{FF2B5EF4-FFF2-40B4-BE49-F238E27FC236}">
                <a16:creationId xmlns:a16="http://schemas.microsoft.com/office/drawing/2014/main" id="{3BDAB7AF-A9A5-4290-B189-D74A3365641F}"/>
              </a:ext>
              <a:ext uri="{C183D7F6-B498-43B3-948B-1728B52AA6E4}">
                <adec:decorative xmlns:adec="http://schemas.microsoft.com/office/drawing/2017/decorative" val="1"/>
              </a:ext>
            </a:extLst>
          </p:cNvPr>
          <p:cNvSpPr/>
          <p:nvPr/>
        </p:nvSpPr>
        <p:spPr>
          <a:xfrm>
            <a:off x="202539" y="1706517"/>
            <a:ext cx="11924628" cy="823912"/>
          </a:xfrm>
          <a:prstGeom prst="snipRoundRect">
            <a:avLst>
              <a:gd name="adj1" fmla="val 16667"/>
              <a:gd name="adj2" fmla="val 40331"/>
            </a:avLst>
          </a:prstGeom>
          <a:solidFill>
            <a:srgbClr val="5F0D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AE011CD8-F38C-217F-CB0A-95596726720C}"/>
              </a:ext>
            </a:extLst>
          </p:cNvPr>
          <p:cNvSpPr>
            <a:spLocks noGrp="1"/>
          </p:cNvSpPr>
          <p:nvPr>
            <p:ph idx="1"/>
          </p:nvPr>
        </p:nvSpPr>
        <p:spPr>
          <a:xfrm>
            <a:off x="839788" y="1884002"/>
            <a:ext cx="5228151" cy="893377"/>
          </a:xfrm>
        </p:spPr>
        <p:txBody>
          <a:bodyPr/>
          <a:lstStyle/>
          <a:p>
            <a:pPr marL="0" lvl="0" indent="0">
              <a:lnSpc>
                <a:spcPct val="100000"/>
              </a:lnSpc>
              <a:spcAft>
                <a:spcPts val="600"/>
              </a:spcAft>
              <a:buNone/>
              <a:defRPr/>
            </a:pPr>
            <a:r>
              <a:rPr lang="en-US" sz="3200" b="1" dirty="0">
                <a:solidFill>
                  <a:sysClr val="window" lastClr="FFFFFF"/>
                </a:solidFill>
              </a:rPr>
              <a:t>Mental Health</a:t>
            </a:r>
          </a:p>
        </p:txBody>
      </p:sp>
      <p:sp>
        <p:nvSpPr>
          <p:cNvPr id="6" name="Content Placeholder 5">
            <a:extLst>
              <a:ext uri="{FF2B5EF4-FFF2-40B4-BE49-F238E27FC236}">
                <a16:creationId xmlns:a16="http://schemas.microsoft.com/office/drawing/2014/main" id="{D2CC324A-97B2-826D-4BA8-91D8649A6975}"/>
              </a:ext>
            </a:extLst>
          </p:cNvPr>
          <p:cNvSpPr>
            <a:spLocks noGrp="1"/>
          </p:cNvSpPr>
          <p:nvPr>
            <p:ph idx="11"/>
          </p:nvPr>
        </p:nvSpPr>
        <p:spPr>
          <a:xfrm>
            <a:off x="6164853" y="1884002"/>
            <a:ext cx="5627611" cy="893377"/>
          </a:xfrm>
        </p:spPr>
        <p:txBody>
          <a:bodyPr/>
          <a:lstStyle/>
          <a:p>
            <a:pPr marL="0" lvl="0" indent="0">
              <a:lnSpc>
                <a:spcPct val="100000"/>
              </a:lnSpc>
              <a:spcAft>
                <a:spcPts val="600"/>
              </a:spcAft>
              <a:buNone/>
              <a:defRPr/>
            </a:pPr>
            <a:r>
              <a:rPr lang="en-US" sz="3200" b="1" dirty="0">
                <a:solidFill>
                  <a:sysClr val="window" lastClr="FFFFFF"/>
                </a:solidFill>
              </a:rPr>
              <a:t>Substance Use</a:t>
            </a:r>
          </a:p>
        </p:txBody>
      </p:sp>
    </p:spTree>
    <p:extLst>
      <p:ext uri="{BB962C8B-B14F-4D97-AF65-F5344CB8AC3E}">
        <p14:creationId xmlns:p14="http://schemas.microsoft.com/office/powerpoint/2010/main" val="3856829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Top Corners One Rounded and One Snipped 9">
            <a:extLst>
              <a:ext uri="{FF2B5EF4-FFF2-40B4-BE49-F238E27FC236}">
                <a16:creationId xmlns:a16="http://schemas.microsoft.com/office/drawing/2014/main" id="{C302EBC0-F38E-4CF3-907C-113764361AA4}"/>
              </a:ext>
              <a:ext uri="{C183D7F6-B498-43B3-948B-1728B52AA6E4}">
                <adec:decorative xmlns:adec="http://schemas.microsoft.com/office/drawing/2017/decorative" val="1"/>
              </a:ext>
            </a:extLst>
          </p:cNvPr>
          <p:cNvSpPr/>
          <p:nvPr/>
        </p:nvSpPr>
        <p:spPr>
          <a:xfrm flipH="1" flipV="1">
            <a:off x="133686" y="5411064"/>
            <a:ext cx="11924628" cy="823911"/>
          </a:xfrm>
          <a:prstGeom prst="snipRoundRect">
            <a:avLst>
              <a:gd name="adj1" fmla="val 16667"/>
              <a:gd name="adj2" fmla="val 40331"/>
            </a:avLst>
          </a:prstGeom>
          <a:solidFill>
            <a:srgbClr val="5F0D14">
              <a:alpha val="6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203A841-FCEF-415B-A943-6847B5AFC657}"/>
              </a:ext>
            </a:extLst>
          </p:cNvPr>
          <p:cNvSpPr>
            <a:spLocks noGrp="1"/>
          </p:cNvSpPr>
          <p:nvPr>
            <p:ph type="title"/>
          </p:nvPr>
        </p:nvSpPr>
        <p:spPr/>
        <p:txBody>
          <a:bodyPr>
            <a:noAutofit/>
          </a:bodyPr>
          <a:lstStyle/>
          <a:p>
            <a:r>
              <a:rPr lang="en-US" sz="4800" b="1" dirty="0">
                <a:solidFill>
                  <a:schemeClr val="bg1"/>
                </a:solidFill>
                <a:latin typeface="+mn-lt"/>
                <a:cs typeface="Segoe UI" panose="020B0502040204020203" pitchFamily="34" charset="0"/>
              </a:rPr>
              <a:t>Residential Services (continued)</a:t>
            </a:r>
          </a:p>
        </p:txBody>
      </p:sp>
      <p:sp>
        <p:nvSpPr>
          <p:cNvPr id="4" name="Rectangle 3">
            <a:extLst>
              <a:ext uri="{FF2B5EF4-FFF2-40B4-BE49-F238E27FC236}">
                <a16:creationId xmlns:a16="http://schemas.microsoft.com/office/drawing/2014/main" id="{1AFCAAC9-C058-49DA-BE76-F3E387F26894}"/>
              </a:ext>
              <a:ext uri="{C183D7F6-B498-43B3-948B-1728B52AA6E4}">
                <adec:decorative xmlns:adec="http://schemas.microsoft.com/office/drawing/2017/decorative" val="1"/>
              </a:ext>
            </a:extLst>
          </p:cNvPr>
          <p:cNvSpPr/>
          <p:nvPr/>
        </p:nvSpPr>
        <p:spPr>
          <a:xfrm>
            <a:off x="712529" y="2615457"/>
            <a:ext cx="5314619" cy="3363654"/>
          </a:xfrm>
          <a:prstGeom prst="rect">
            <a:avLst/>
          </a:prstGeom>
          <a:solidFill>
            <a:srgbClr val="103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Rectangle 6">
            <a:extLst>
              <a:ext uri="{FF2B5EF4-FFF2-40B4-BE49-F238E27FC236}">
                <a16:creationId xmlns:a16="http://schemas.microsoft.com/office/drawing/2014/main" id="{7EC3BEE6-150B-44EB-B0B2-56BB8F999447}"/>
              </a:ext>
              <a:ext uri="{C183D7F6-B498-43B3-948B-1728B52AA6E4}">
                <adec:decorative xmlns:adec="http://schemas.microsoft.com/office/drawing/2017/decorative" val="1"/>
              </a:ext>
            </a:extLst>
          </p:cNvPr>
          <p:cNvSpPr/>
          <p:nvPr/>
        </p:nvSpPr>
        <p:spPr>
          <a:xfrm>
            <a:off x="6164853" y="2629236"/>
            <a:ext cx="5314619" cy="3363654"/>
          </a:xfrm>
          <a:prstGeom prst="rect">
            <a:avLst/>
          </a:prstGeom>
          <a:solidFill>
            <a:srgbClr val="103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Top Corners One Rounded and One Snipped 8">
            <a:extLst>
              <a:ext uri="{FF2B5EF4-FFF2-40B4-BE49-F238E27FC236}">
                <a16:creationId xmlns:a16="http://schemas.microsoft.com/office/drawing/2014/main" id="{3BDAB7AF-A9A5-4290-B189-D74A3365641F}"/>
              </a:ext>
              <a:ext uri="{C183D7F6-B498-43B3-948B-1728B52AA6E4}">
                <adec:decorative xmlns:adec="http://schemas.microsoft.com/office/drawing/2017/decorative" val="1"/>
              </a:ext>
            </a:extLst>
          </p:cNvPr>
          <p:cNvSpPr/>
          <p:nvPr/>
        </p:nvSpPr>
        <p:spPr>
          <a:xfrm>
            <a:off x="202539" y="1706517"/>
            <a:ext cx="11924628" cy="823912"/>
          </a:xfrm>
          <a:prstGeom prst="snipRoundRect">
            <a:avLst>
              <a:gd name="adj1" fmla="val 16667"/>
              <a:gd name="adj2" fmla="val 40331"/>
            </a:avLst>
          </a:prstGeom>
          <a:solidFill>
            <a:srgbClr val="5F0D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AE011CD8-F38C-217F-CB0A-95596726720C}"/>
              </a:ext>
            </a:extLst>
          </p:cNvPr>
          <p:cNvSpPr>
            <a:spLocks noGrp="1"/>
          </p:cNvSpPr>
          <p:nvPr>
            <p:ph idx="1"/>
          </p:nvPr>
        </p:nvSpPr>
        <p:spPr>
          <a:xfrm>
            <a:off x="839788" y="1884002"/>
            <a:ext cx="5228151" cy="893377"/>
          </a:xfrm>
        </p:spPr>
        <p:txBody>
          <a:body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sysClr val="window" lastClr="FFFFFF"/>
                </a:solidFill>
                <a:effectLst/>
                <a:uLnTx/>
                <a:uFillTx/>
                <a:latin typeface="+mn-lt"/>
              </a:rPr>
              <a:t>Youth-Specific</a:t>
            </a:r>
          </a:p>
        </p:txBody>
      </p:sp>
      <p:sp>
        <p:nvSpPr>
          <p:cNvPr id="6" name="Content Placeholder 5">
            <a:extLst>
              <a:ext uri="{FF2B5EF4-FFF2-40B4-BE49-F238E27FC236}">
                <a16:creationId xmlns:a16="http://schemas.microsoft.com/office/drawing/2014/main" id="{D2CC324A-97B2-826D-4BA8-91D8649A6975}"/>
              </a:ext>
            </a:extLst>
          </p:cNvPr>
          <p:cNvSpPr>
            <a:spLocks noGrp="1"/>
          </p:cNvSpPr>
          <p:nvPr>
            <p:ph idx="11"/>
          </p:nvPr>
        </p:nvSpPr>
        <p:spPr>
          <a:xfrm>
            <a:off x="6164853" y="1884002"/>
            <a:ext cx="5627611" cy="893377"/>
          </a:xfrm>
        </p:spPr>
        <p:txBody>
          <a:body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sysClr val="window" lastClr="FFFFFF"/>
                </a:solidFill>
                <a:effectLst/>
                <a:uLnTx/>
                <a:uFillTx/>
                <a:latin typeface="+mn-lt"/>
              </a:rPr>
              <a:t>Developmental Disability</a:t>
            </a:r>
          </a:p>
        </p:txBody>
      </p:sp>
    </p:spTree>
    <p:extLst>
      <p:ext uri="{BB962C8B-B14F-4D97-AF65-F5344CB8AC3E}">
        <p14:creationId xmlns:p14="http://schemas.microsoft.com/office/powerpoint/2010/main" val="3671523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03A841-FCEF-415B-A943-6847B5AFC657}"/>
              </a:ext>
            </a:extLst>
          </p:cNvPr>
          <p:cNvSpPr>
            <a:spLocks noGrp="1"/>
          </p:cNvSpPr>
          <p:nvPr>
            <p:ph type="title"/>
          </p:nvPr>
        </p:nvSpPr>
        <p:spPr/>
        <p:txBody>
          <a:bodyPr vert="horz" lIns="91440" tIns="45720" rIns="91440" bIns="45720" rtlCol="0" anchor="ctr">
            <a:noAutofit/>
          </a:bodyPr>
          <a:lstStyle/>
          <a:p>
            <a:r>
              <a:rPr lang="en-US" b="1" dirty="0">
                <a:solidFill>
                  <a:schemeClr val="bg1"/>
                </a:solidFill>
                <a:latin typeface="+mn-lt"/>
                <a:cs typeface="Segoe UI" panose="020B0502040204020203" pitchFamily="34" charset="0"/>
              </a:rPr>
              <a:t>Other Support and Educational Services</a:t>
            </a:r>
          </a:p>
        </p:txBody>
      </p:sp>
      <p:sp>
        <p:nvSpPr>
          <p:cNvPr id="7" name="Rectangle 6">
            <a:extLst>
              <a:ext uri="{FF2B5EF4-FFF2-40B4-BE49-F238E27FC236}">
                <a16:creationId xmlns:a16="http://schemas.microsoft.com/office/drawing/2014/main" id="{D189D132-EB4F-40D4-8040-FD0FF6C8F554}"/>
              </a:ext>
              <a:ext uri="{C183D7F6-B498-43B3-948B-1728B52AA6E4}">
                <adec:decorative xmlns:adec="http://schemas.microsoft.com/office/drawing/2017/decorative" val="1"/>
              </a:ext>
            </a:extLst>
          </p:cNvPr>
          <p:cNvSpPr/>
          <p:nvPr/>
        </p:nvSpPr>
        <p:spPr>
          <a:xfrm>
            <a:off x="4253262" y="1623060"/>
            <a:ext cx="7220447" cy="4629150"/>
          </a:xfrm>
          <a:prstGeom prst="rect">
            <a:avLst/>
          </a:prstGeom>
          <a:solidFill>
            <a:srgbClr val="10325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Free Clear Light Bulb Stock Photo">
            <a:extLst>
              <a:ext uri="{FF2B5EF4-FFF2-40B4-BE49-F238E27FC236}">
                <a16:creationId xmlns:a16="http://schemas.microsoft.com/office/drawing/2014/main" id="{2E664871-3CEA-C121-658F-C2161B81C2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85880"/>
            <a:ext cx="5846654" cy="355339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0C8BB6E5-62BE-DB4D-23E4-6F6763A4A188}"/>
              </a:ext>
            </a:extLst>
          </p:cNvPr>
          <p:cNvSpPr>
            <a:spLocks noGrp="1"/>
          </p:cNvSpPr>
          <p:nvPr>
            <p:ph idx="1"/>
          </p:nvPr>
        </p:nvSpPr>
        <p:spPr>
          <a:xfrm>
            <a:off x="6019801" y="1714500"/>
            <a:ext cx="4552949" cy="4537710"/>
          </a:xfrm>
        </p:spPr>
        <p:txBody>
          <a:bodyPr anchor="t"/>
          <a:lstStyle/>
          <a:p>
            <a:pPr>
              <a:lnSpc>
                <a:spcPct val="100000"/>
              </a:lnSpc>
              <a:spcBef>
                <a:spcPts val="0"/>
              </a:spcBef>
              <a:spcAft>
                <a:spcPts val="600"/>
              </a:spcAft>
            </a:pPr>
            <a:r>
              <a:rPr lang="en-US" sz="2400" dirty="0">
                <a:solidFill>
                  <a:prstClr val="white"/>
                </a:solidFill>
              </a:rPr>
              <a:t>National Alliance on Mental Illness (NAMI)</a:t>
            </a:r>
          </a:p>
          <a:p>
            <a:pPr>
              <a:lnSpc>
                <a:spcPct val="100000"/>
              </a:lnSpc>
              <a:spcBef>
                <a:spcPts val="0"/>
              </a:spcBef>
              <a:spcAft>
                <a:spcPts val="600"/>
              </a:spcAft>
            </a:pPr>
            <a:r>
              <a:rPr lang="en-US" sz="2400" dirty="0">
                <a:solidFill>
                  <a:prstClr val="white"/>
                </a:solidFill>
              </a:rPr>
              <a:t>Mental Health Association</a:t>
            </a:r>
          </a:p>
          <a:p>
            <a:pPr>
              <a:lnSpc>
                <a:spcPct val="100000"/>
              </a:lnSpc>
              <a:spcBef>
                <a:spcPts val="0"/>
              </a:spcBef>
              <a:spcAft>
                <a:spcPts val="600"/>
              </a:spcAft>
            </a:pPr>
            <a:r>
              <a:rPr lang="en-US" sz="2400" dirty="0">
                <a:solidFill>
                  <a:prstClr val="white"/>
                </a:solidFill>
              </a:rPr>
              <a:t>American Association on Intellectual and Developmental Disabilities</a:t>
            </a:r>
          </a:p>
          <a:p>
            <a:pPr>
              <a:lnSpc>
                <a:spcPct val="100000"/>
              </a:lnSpc>
              <a:spcBef>
                <a:spcPts val="0"/>
              </a:spcBef>
              <a:spcAft>
                <a:spcPts val="600"/>
              </a:spcAft>
            </a:pPr>
            <a:r>
              <a:rPr lang="en-US" sz="2400" dirty="0">
                <a:solidFill>
                  <a:prstClr val="white"/>
                </a:solidFill>
              </a:rPr>
              <a:t>The Arc</a:t>
            </a:r>
          </a:p>
          <a:p>
            <a:pPr>
              <a:lnSpc>
                <a:spcPct val="100000"/>
              </a:lnSpc>
              <a:spcBef>
                <a:spcPts val="0"/>
              </a:spcBef>
              <a:spcAft>
                <a:spcPts val="600"/>
              </a:spcAft>
            </a:pPr>
            <a:r>
              <a:rPr lang="en-US" sz="2400" dirty="0">
                <a:solidFill>
                  <a:prstClr val="white"/>
                </a:solidFill>
              </a:rPr>
              <a:t>The Treatment Advocacy Center</a:t>
            </a:r>
          </a:p>
          <a:p>
            <a:pPr>
              <a:lnSpc>
                <a:spcPct val="100000"/>
              </a:lnSpc>
              <a:spcBef>
                <a:spcPts val="0"/>
              </a:spcBef>
              <a:spcAft>
                <a:spcPts val="600"/>
              </a:spcAft>
            </a:pPr>
            <a:r>
              <a:rPr lang="en-US" sz="2400" dirty="0">
                <a:solidFill>
                  <a:prstClr val="white"/>
                </a:solidFill>
              </a:rPr>
              <a:t>Other local services</a:t>
            </a:r>
          </a:p>
        </p:txBody>
      </p:sp>
      <p:sp>
        <p:nvSpPr>
          <p:cNvPr id="8" name="Arrow: Chevron 7">
            <a:extLst>
              <a:ext uri="{FF2B5EF4-FFF2-40B4-BE49-F238E27FC236}">
                <a16:creationId xmlns:a16="http://schemas.microsoft.com/office/drawing/2014/main" id="{11F6B6D8-9B70-40F6-A78D-B537F7D64FEA}"/>
              </a:ext>
              <a:ext uri="{C183D7F6-B498-43B3-948B-1728B52AA6E4}">
                <adec:decorative xmlns:adec="http://schemas.microsoft.com/office/drawing/2017/decorative" val="1"/>
              </a:ext>
            </a:extLst>
          </p:cNvPr>
          <p:cNvSpPr/>
          <p:nvPr/>
        </p:nvSpPr>
        <p:spPr>
          <a:xfrm flipH="1">
            <a:off x="10766851" y="1623060"/>
            <a:ext cx="1413713" cy="4629150"/>
          </a:xfrm>
          <a:prstGeom prst="chevron">
            <a:avLst>
              <a:gd name="adj" fmla="val 50000"/>
            </a:avLst>
          </a:prstGeom>
          <a:solidFill>
            <a:srgbClr val="5F0D1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Graphic 198" descr="Document">
            <a:extLst>
              <a:ext uri="{FF2B5EF4-FFF2-40B4-BE49-F238E27FC236}">
                <a16:creationId xmlns:a16="http://schemas.microsoft.com/office/drawing/2014/main" id="{7FC07BE1-B48D-514F-55BC-38E35B4ED5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5650" y="6058425"/>
            <a:ext cx="678815" cy="678815"/>
          </a:xfrm>
          <a:prstGeom prst="rect">
            <a:avLst/>
          </a:prstGeom>
        </p:spPr>
      </p:pic>
    </p:spTree>
    <p:extLst>
      <p:ext uri="{BB962C8B-B14F-4D97-AF65-F5344CB8AC3E}">
        <p14:creationId xmlns:p14="http://schemas.microsoft.com/office/powerpoint/2010/main" val="1138123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770133-8B50-706C-F9CE-78BC6668C8A5}"/>
              </a:ext>
            </a:extLst>
          </p:cNvPr>
          <p:cNvSpPr>
            <a:spLocks noGrp="1"/>
          </p:cNvSpPr>
          <p:nvPr>
            <p:ph type="ctrTitle"/>
          </p:nvPr>
        </p:nvSpPr>
        <p:spPr/>
        <p:txBody>
          <a:bodyPr/>
          <a:lstStyle/>
          <a:p>
            <a:r>
              <a:rPr kumimoji="0" lang="en-US" sz="4800" b="1" i="0" u="none" strike="noStrike" kern="1200" cap="none" spc="0" normalizeH="0" baseline="0" noProof="0" dirty="0">
                <a:ln>
                  <a:noFill/>
                </a:ln>
                <a:solidFill>
                  <a:srgbClr val="103255"/>
                </a:solidFill>
                <a:effectLst/>
                <a:uLnTx/>
                <a:uFillTx/>
                <a:latin typeface="Calibri" panose="020F0502020204030204"/>
                <a:ea typeface="+mj-ea"/>
                <a:cs typeface="+mj-cs"/>
              </a:rPr>
              <a:t>Module Wrap-Up </a:t>
            </a:r>
            <a:endParaRPr lang="en-US" dirty="0"/>
          </a:p>
        </p:txBody>
      </p:sp>
      <p:pic>
        <p:nvPicPr>
          <p:cNvPr id="6" name="Picture 5" descr="The Academic Training To Inform Police Responses logo.">
            <a:extLst>
              <a:ext uri="{FF2B5EF4-FFF2-40B4-BE49-F238E27FC236}">
                <a16:creationId xmlns:a16="http://schemas.microsoft.com/office/drawing/2014/main" id="{C5448E32-81EE-730E-C1A4-7B228BCC6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969" y="2193264"/>
            <a:ext cx="1829327" cy="1827802"/>
          </a:xfrm>
          <a:prstGeom prst="rect">
            <a:avLst/>
          </a:prstGeom>
        </p:spPr>
      </p:pic>
      <p:sp>
        <p:nvSpPr>
          <p:cNvPr id="14" name="Content Placeholder 13">
            <a:extLst>
              <a:ext uri="{FF2B5EF4-FFF2-40B4-BE49-F238E27FC236}">
                <a16:creationId xmlns:a16="http://schemas.microsoft.com/office/drawing/2014/main" id="{922439C4-987F-5169-6F7D-8415441F6983}"/>
              </a:ext>
            </a:extLst>
          </p:cNvPr>
          <p:cNvSpPr>
            <a:spLocks noGrp="1"/>
          </p:cNvSpPr>
          <p:nvPr>
            <p:ph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mn-cs"/>
              </a:rPr>
              <a:t>Questions</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3D icon person with a question mark over their head">
            <a:extLst>
              <a:ext uri="{FF2B5EF4-FFF2-40B4-BE49-F238E27FC236}">
                <a16:creationId xmlns:a16="http://schemas.microsoft.com/office/drawing/2014/main" id="{AB55D1E5-6D2D-1E81-D63D-BB8185CE12B2}"/>
              </a:ext>
            </a:extLst>
          </p:cNvPr>
          <p:cNvPicPr>
            <a:picLocks noChangeAspect="1"/>
          </p:cNvPicPr>
          <p:nvPr/>
        </p:nvPicPr>
        <p:blipFill rotWithShape="1">
          <a:blip r:embed="rId3">
            <a:extLst>
              <a:ext uri="{28A0092B-C50C-407E-A947-70E740481C1C}">
                <a14:useLocalDpi xmlns:a14="http://schemas.microsoft.com/office/drawing/2010/main" val="0"/>
              </a:ext>
            </a:extLst>
          </a:blip>
          <a:srcRect l="31632" r="27674"/>
          <a:stretch/>
        </p:blipFill>
        <p:spPr>
          <a:xfrm>
            <a:off x="9118600" y="604364"/>
            <a:ext cx="1829327" cy="4495385"/>
          </a:xfrm>
          <a:prstGeom prst="rect">
            <a:avLst/>
          </a:prstGeom>
        </p:spPr>
      </p:pic>
      <p:sp>
        <p:nvSpPr>
          <p:cNvPr id="15" name="Content Placeholder 14">
            <a:extLst>
              <a:ext uri="{FF2B5EF4-FFF2-40B4-BE49-F238E27FC236}">
                <a16:creationId xmlns:a16="http://schemas.microsoft.com/office/drawing/2014/main" id="{F416CDDA-09F6-39C1-D957-30D4EA7FB0B3}"/>
              </a:ext>
            </a:extLst>
          </p:cNvPr>
          <p:cNvSpPr>
            <a:spLocks noGrp="1"/>
          </p:cNvSpPr>
          <p:nvPr>
            <p:ph sz="quarter" idx="11"/>
          </p:nvPr>
        </p:nvSpPr>
        <p:spPr>
          <a:xfrm>
            <a:off x="1458668" y="5284864"/>
            <a:ext cx="10393362" cy="132343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3255"/>
                </a:solidFill>
                <a:effectLst/>
                <a:uLnTx/>
                <a:uFillTx/>
                <a:latin typeface="Calibri" panose="020F0502020204030204"/>
                <a:ea typeface="+mn-ea"/>
                <a:cs typeface="+mn-cs"/>
              </a:rPr>
              <a:t>This curriculum was created through support by Grant No. 2020-NT-BX-K001 awarded by the Bureau of Justice Assistance. The Bureau of Justice Assistance is a component of the Department of Justice’s Office of Justice Programs, which also includes the Bureau of Justice Statistics, the National Institute of Justice, the Office of Juvenile Justice and Delinquency Prevention, the Office for Victims of Crime, and the SMART Office. Points of view or opinions in this document are those of the authors and do not necessarily reflect the official positions or policies of the U.S. Department of Justice.</a:t>
            </a:r>
          </a:p>
        </p:txBody>
      </p:sp>
    </p:spTree>
    <p:extLst>
      <p:ext uri="{BB962C8B-B14F-4D97-AF65-F5344CB8AC3E}">
        <p14:creationId xmlns:p14="http://schemas.microsoft.com/office/powerpoint/2010/main" val="917640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CA6AD8-A889-06E0-2030-A133C7CD11B5}"/>
              </a:ext>
            </a:extLst>
          </p:cNvPr>
          <p:cNvSpPr>
            <a:spLocks noGrp="1"/>
          </p:cNvSpPr>
          <p:nvPr>
            <p:ph type="title"/>
          </p:nvPr>
        </p:nvSpPr>
        <p:spPr/>
        <p:txBody>
          <a:bodyPr>
            <a:noAutofit/>
          </a:bodyPr>
          <a:lstStyle/>
          <a:p>
            <a:r>
              <a:rPr lang="en-US" sz="4800" b="1" dirty="0">
                <a:solidFill>
                  <a:srgbClr val="FFFFFF"/>
                </a:solidFill>
                <a:latin typeface="+mn-lt"/>
              </a:rPr>
              <a:t>Hospitals and/or Crisis Units</a:t>
            </a:r>
            <a:endParaRPr lang="en-US" sz="4800" dirty="0"/>
          </a:p>
        </p:txBody>
      </p:sp>
      <p:sp>
        <p:nvSpPr>
          <p:cNvPr id="6" name="Content Placeholder 5">
            <a:extLst>
              <a:ext uri="{FF2B5EF4-FFF2-40B4-BE49-F238E27FC236}">
                <a16:creationId xmlns:a16="http://schemas.microsoft.com/office/drawing/2014/main" id="{49FB9BE2-C1EC-074D-77F9-7843558D09FD}"/>
              </a:ext>
            </a:extLst>
          </p:cNvPr>
          <p:cNvSpPr>
            <a:spLocks noGrp="1"/>
          </p:cNvSpPr>
          <p:nvPr>
            <p:ph idx="1"/>
          </p:nvPr>
        </p:nvSpPr>
        <p:spPr>
          <a:xfrm>
            <a:off x="4661568" y="1980593"/>
            <a:ext cx="7307185" cy="3734406"/>
          </a:xfrm>
        </p:spPr>
        <p: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[Hospital Name]</a:t>
            </a:r>
            <a:endParaRPr kumimoji="0" lang="en-US" sz="3600" b="0" i="0" u="none" strike="noStrike" kern="1200" cap="none" spc="0" normalizeH="0" baseline="0" noProof="0" dirty="0">
              <a:ln>
                <a:noFill/>
              </a:ln>
              <a:solidFill>
                <a:srgbClr val="5F0D14"/>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Presenter Name, Title</a:t>
            </a:r>
          </a:p>
          <a:p>
            <a:pPr marL="457200" marR="0" lvl="1" indent="0" algn="l" defTabSz="914400" rtl="0" eaLnBrk="1" fontAlgn="auto" latinLnBrk="0" hangingPunct="1">
              <a:lnSpc>
                <a:spcPct val="100000"/>
              </a:lnSpc>
              <a:spcBef>
                <a:spcPts val="0"/>
              </a:spcBef>
              <a:spcAft>
                <a:spcPts val="1800"/>
              </a:spcAft>
              <a:buClrTx/>
              <a:buSzTx/>
              <a:buFontTx/>
              <a:buNone/>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Contact Information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Hospital Services and Processes</a:t>
            </a:r>
          </a:p>
          <a:p>
            <a:pPr marL="914400" marR="0" lvl="1" indent="-4572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kumimoji="0" lang="en-US" sz="3200" b="0" i="0" u="none" strike="noStrike" kern="1200" cap="none" spc="0" normalizeH="0" baseline="0" noProof="0" dirty="0">
                <a:ln>
                  <a:noFill/>
                </a:ln>
                <a:solidFill>
                  <a:srgbClr val="103255"/>
                </a:solidFill>
                <a:effectLst/>
                <a:uLnTx/>
                <a:uFillTx/>
                <a:latin typeface="Calibri" panose="020F0502020204030204"/>
                <a:ea typeface="+mn-ea"/>
                <a:cs typeface="+mn-cs"/>
              </a:rPr>
              <a:t>Appropriate situations for hospital services (IDD vs. MH?)</a:t>
            </a:r>
          </a:p>
        </p:txBody>
      </p:sp>
      <p:grpSp>
        <p:nvGrpSpPr>
          <p:cNvPr id="7" name="Group 6">
            <a:extLst>
              <a:ext uri="{FF2B5EF4-FFF2-40B4-BE49-F238E27FC236}">
                <a16:creationId xmlns:a16="http://schemas.microsoft.com/office/drawing/2014/main" id="{3447E139-314F-F597-BC76-4CB21D024E4F}"/>
              </a:ext>
              <a:ext uri="{C183D7F6-B498-43B3-948B-1728B52AA6E4}">
                <adec:decorative xmlns:adec="http://schemas.microsoft.com/office/drawing/2017/decorative" val="1"/>
              </a:ext>
            </a:extLst>
          </p:cNvPr>
          <p:cNvGrpSpPr/>
          <p:nvPr/>
        </p:nvGrpSpPr>
        <p:grpSpPr>
          <a:xfrm>
            <a:off x="3786873" y="1143001"/>
            <a:ext cx="141307" cy="5229455"/>
            <a:chOff x="4289290" y="850837"/>
            <a:chExt cx="141307" cy="5229455"/>
          </a:xfrm>
        </p:grpSpPr>
        <p:cxnSp>
          <p:nvCxnSpPr>
            <p:cNvPr id="10" name="Straight Connector 9">
              <a:extLst>
                <a:ext uri="{FF2B5EF4-FFF2-40B4-BE49-F238E27FC236}">
                  <a16:creationId xmlns:a16="http://schemas.microsoft.com/office/drawing/2014/main" id="{3E830EC0-5A13-701C-8D63-5B39BF1C86AD}"/>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FF1F71E-28F1-2003-E86F-D3078E3892C5}"/>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23A3EC52-2F39-82D6-6B52-B3B12E79EAB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590674"/>
            <a:ext cx="4124325" cy="4124325"/>
          </a:xfrm>
          <a:prstGeom prst="rect">
            <a:avLst/>
          </a:prstGeom>
        </p:spPr>
      </p:pic>
    </p:spTree>
    <p:extLst>
      <p:ext uri="{BB962C8B-B14F-4D97-AF65-F5344CB8AC3E}">
        <p14:creationId xmlns:p14="http://schemas.microsoft.com/office/powerpoint/2010/main" val="718369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03A841-FCEF-415B-A943-6847B5AFC657}"/>
              </a:ext>
            </a:extLst>
          </p:cNvPr>
          <p:cNvSpPr>
            <a:spLocks noGrp="1"/>
          </p:cNvSpPr>
          <p:nvPr>
            <p:ph type="title"/>
          </p:nvPr>
        </p:nvSpPr>
        <p:spPr/>
        <p:txBody>
          <a:bodyPr>
            <a:noAutofit/>
          </a:bodyPr>
          <a:lstStyle/>
          <a:p>
            <a:r>
              <a:rPr lang="en-US" sz="4800" b="1" dirty="0">
                <a:solidFill>
                  <a:schemeClr val="bg1"/>
                </a:solidFill>
                <a:latin typeface="+mn-lt"/>
                <a:cs typeface="Segoe UI" panose="020B0502040204020203" pitchFamily="34" charset="0"/>
              </a:rPr>
              <a:t>Evaluation Process</a:t>
            </a:r>
          </a:p>
        </p:txBody>
      </p:sp>
      <p:sp>
        <p:nvSpPr>
          <p:cNvPr id="2" name="Content Placeholder 1">
            <a:extLst>
              <a:ext uri="{FF2B5EF4-FFF2-40B4-BE49-F238E27FC236}">
                <a16:creationId xmlns:a16="http://schemas.microsoft.com/office/drawing/2014/main" id="{711E6A5F-C873-4AA6-82A4-275354BE7727}"/>
              </a:ext>
            </a:extLst>
          </p:cNvPr>
          <p:cNvSpPr>
            <a:spLocks noGrp="1"/>
          </p:cNvSpPr>
          <p:nvPr>
            <p:ph idx="1"/>
          </p:nvPr>
        </p:nvSpPr>
        <p:spPr>
          <a:xfrm>
            <a:off x="592214" y="1813628"/>
            <a:ext cx="11007571" cy="4129972"/>
          </a:xfrm>
        </p:spPr>
        <p:txBody>
          <a:bodyPr>
            <a:normAutofit/>
          </a:bodyPr>
          <a:lstStyle/>
          <a:p>
            <a:r>
              <a:rPr lang="en-US" sz="3600" dirty="0"/>
              <a:t>Process of police bringing individuals into the hospital</a:t>
            </a:r>
          </a:p>
          <a:p>
            <a:pPr marL="800100" lvl="1" indent="-342900">
              <a:spcAft>
                <a:spcPts val="1200"/>
              </a:spcAft>
              <a:buSzPct val="80000"/>
              <a:buFont typeface="Courier New" panose="02070309020205020404" pitchFamily="49" charset="0"/>
              <a:buChar char="o"/>
            </a:pPr>
            <a:r>
              <a:rPr lang="en-US" sz="3200" dirty="0">
                <a:solidFill>
                  <a:srgbClr val="103255"/>
                </a:solidFill>
              </a:rPr>
              <a:t>Any “interface issues” at the front end?</a:t>
            </a:r>
          </a:p>
          <a:p>
            <a:r>
              <a:rPr lang="en-US" sz="3600" dirty="0"/>
              <a:t>Medical Clearance</a:t>
            </a:r>
          </a:p>
          <a:p>
            <a:pPr marL="800100" lvl="1" indent="-342900">
              <a:buSzPct val="80000"/>
              <a:buFont typeface="Courier New" panose="02070309020205020404" pitchFamily="49" charset="0"/>
              <a:buChar char="o"/>
            </a:pPr>
            <a:r>
              <a:rPr lang="en-US" sz="3200" dirty="0">
                <a:solidFill>
                  <a:srgbClr val="103255"/>
                </a:solidFill>
              </a:rPr>
              <a:t>Why and what does this involve?</a:t>
            </a:r>
          </a:p>
          <a:p>
            <a:pPr marL="800100" lvl="1" indent="-342900">
              <a:spcAft>
                <a:spcPts val="1200"/>
              </a:spcAft>
              <a:buSzPct val="80000"/>
              <a:buFont typeface="Courier New" panose="02070309020205020404" pitchFamily="49" charset="0"/>
              <a:buChar char="o"/>
            </a:pPr>
            <a:r>
              <a:rPr lang="en-US" sz="3200" dirty="0">
                <a:solidFill>
                  <a:srgbClr val="103255"/>
                </a:solidFill>
              </a:rPr>
              <a:t>Alcohol level</a:t>
            </a:r>
          </a:p>
          <a:p>
            <a:r>
              <a:rPr lang="en-US" sz="3600" dirty="0"/>
              <a:t>Referral to psychiatry when sober</a:t>
            </a:r>
          </a:p>
        </p:txBody>
      </p:sp>
    </p:spTree>
    <p:extLst>
      <p:ext uri="{BB962C8B-B14F-4D97-AF65-F5344CB8AC3E}">
        <p14:creationId xmlns:p14="http://schemas.microsoft.com/office/powerpoint/2010/main" val="127315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03A841-FCEF-415B-A943-6847B5AFC657}"/>
              </a:ext>
            </a:extLst>
          </p:cNvPr>
          <p:cNvSpPr>
            <a:spLocks noGrp="1"/>
          </p:cNvSpPr>
          <p:nvPr>
            <p:ph type="title"/>
          </p:nvPr>
        </p:nvSpPr>
        <p:spPr>
          <a:xfrm>
            <a:off x="592215" y="365125"/>
            <a:ext cx="8323186" cy="611419"/>
          </a:xfrm>
        </p:spPr>
        <p:txBody>
          <a:bodyPr>
            <a:noAutofit/>
          </a:bodyPr>
          <a:lstStyle/>
          <a:p>
            <a:r>
              <a:rPr lang="en-US" b="1" dirty="0">
                <a:solidFill>
                  <a:schemeClr val="bg1"/>
                </a:solidFill>
                <a:latin typeface="+mn-lt"/>
                <a:cs typeface="Segoe UI" panose="020B0502040204020203" pitchFamily="34" charset="0"/>
              </a:rPr>
              <a:t>Evaluation in the Emergency Department or Crisis Center/Unit</a:t>
            </a:r>
          </a:p>
        </p:txBody>
      </p:sp>
      <p:sp>
        <p:nvSpPr>
          <p:cNvPr id="2" name="Content Placeholder 1">
            <a:extLst>
              <a:ext uri="{FF2B5EF4-FFF2-40B4-BE49-F238E27FC236}">
                <a16:creationId xmlns:a16="http://schemas.microsoft.com/office/drawing/2014/main" id="{711E6A5F-C873-4AA6-82A4-275354BE7727}"/>
              </a:ext>
            </a:extLst>
          </p:cNvPr>
          <p:cNvSpPr>
            <a:spLocks noGrp="1"/>
          </p:cNvSpPr>
          <p:nvPr>
            <p:ph idx="1"/>
          </p:nvPr>
        </p:nvSpPr>
        <p:spPr>
          <a:xfrm>
            <a:off x="592214" y="1687898"/>
            <a:ext cx="11007571" cy="4597492"/>
          </a:xfrm>
        </p:spPr>
        <p:txBody>
          <a:bodyPr>
            <a:normAutofit lnSpcReduction="10000"/>
          </a:bodyPr>
          <a:lstStyle/>
          <a:p>
            <a:pPr>
              <a:lnSpc>
                <a:spcPct val="110000"/>
              </a:lnSpc>
              <a:spcBef>
                <a:spcPts val="600"/>
              </a:spcBef>
              <a:spcAft>
                <a:spcPts val="600"/>
              </a:spcAft>
            </a:pPr>
            <a:r>
              <a:rPr lang="en-US" sz="3600" dirty="0">
                <a:solidFill>
                  <a:srgbClr val="1C2A45"/>
                </a:solidFill>
              </a:rPr>
              <a:t>Psychiatric Evaluation: sources of information</a:t>
            </a:r>
          </a:p>
          <a:p>
            <a:pPr marL="800100" lvl="1" indent="-342900">
              <a:lnSpc>
                <a:spcPct val="110000"/>
              </a:lnSpc>
              <a:spcBef>
                <a:spcPts val="600"/>
              </a:spcBef>
              <a:spcAft>
                <a:spcPts val="600"/>
              </a:spcAft>
              <a:buSzPct val="80000"/>
              <a:buFont typeface="Courier New" panose="02070309020205020404" pitchFamily="49" charset="0"/>
              <a:buChar char="o"/>
            </a:pPr>
            <a:r>
              <a:rPr lang="en-US" sz="3200" b="1" i="1" dirty="0">
                <a:solidFill>
                  <a:srgbClr val="1C2A45"/>
                </a:solidFill>
              </a:rPr>
              <a:t>Documentation </a:t>
            </a:r>
          </a:p>
          <a:p>
            <a:pPr marL="800100" lvl="1" indent="-342900">
              <a:lnSpc>
                <a:spcPct val="110000"/>
              </a:lnSpc>
              <a:spcBef>
                <a:spcPts val="600"/>
              </a:spcBef>
              <a:spcAft>
                <a:spcPts val="600"/>
              </a:spcAft>
              <a:buSzPct val="80000"/>
              <a:buFont typeface="Courier New" panose="02070309020205020404" pitchFamily="49" charset="0"/>
              <a:buChar char="o"/>
            </a:pPr>
            <a:r>
              <a:rPr lang="en-US" sz="3200" dirty="0">
                <a:solidFill>
                  <a:srgbClr val="1C2A45"/>
                </a:solidFill>
              </a:rPr>
              <a:t>Verbal and written reports from law enforcement</a:t>
            </a:r>
          </a:p>
          <a:p>
            <a:pPr marL="800100" lvl="1" indent="-342900">
              <a:lnSpc>
                <a:spcPct val="110000"/>
              </a:lnSpc>
              <a:spcBef>
                <a:spcPts val="600"/>
              </a:spcBef>
              <a:spcAft>
                <a:spcPts val="600"/>
              </a:spcAft>
              <a:buSzPct val="80000"/>
              <a:buFont typeface="Courier New" panose="02070309020205020404" pitchFamily="49" charset="0"/>
              <a:buChar char="o"/>
            </a:pPr>
            <a:r>
              <a:rPr lang="en-US" sz="3200" dirty="0">
                <a:solidFill>
                  <a:srgbClr val="1C2A45"/>
                </a:solidFill>
              </a:rPr>
              <a:t>Patient Interview</a:t>
            </a:r>
          </a:p>
          <a:p>
            <a:pPr marL="800100" lvl="1" indent="-342900">
              <a:lnSpc>
                <a:spcPct val="110000"/>
              </a:lnSpc>
              <a:spcBef>
                <a:spcPts val="600"/>
              </a:spcBef>
              <a:spcAft>
                <a:spcPts val="600"/>
              </a:spcAft>
              <a:buSzPct val="80000"/>
              <a:buFont typeface="Courier New" panose="02070309020205020404" pitchFamily="49" charset="0"/>
              <a:buChar char="o"/>
            </a:pPr>
            <a:r>
              <a:rPr lang="en-US" sz="3200" dirty="0">
                <a:solidFill>
                  <a:srgbClr val="1C2A45"/>
                </a:solidFill>
              </a:rPr>
              <a:t>Previous Records</a:t>
            </a:r>
          </a:p>
          <a:p>
            <a:pPr marL="800100" lvl="1" indent="-342900">
              <a:lnSpc>
                <a:spcPct val="110000"/>
              </a:lnSpc>
              <a:spcBef>
                <a:spcPts val="600"/>
              </a:spcBef>
              <a:buSzPct val="80000"/>
              <a:buFont typeface="Courier New" panose="02070309020205020404" pitchFamily="49" charset="0"/>
              <a:buChar char="o"/>
            </a:pPr>
            <a:r>
              <a:rPr lang="en-US" sz="3200" dirty="0">
                <a:solidFill>
                  <a:srgbClr val="1C2A45"/>
                </a:solidFill>
              </a:rPr>
              <a:t>Collateral Sources </a:t>
            </a:r>
          </a:p>
          <a:p>
            <a:pPr marL="796925" lvl="1" indent="0">
              <a:lnSpc>
                <a:spcPct val="110000"/>
              </a:lnSpc>
              <a:spcBef>
                <a:spcPts val="0"/>
              </a:spcBef>
              <a:spcAft>
                <a:spcPts val="600"/>
              </a:spcAft>
              <a:buSzPct val="80000"/>
              <a:buNone/>
            </a:pPr>
            <a:r>
              <a:rPr lang="en-US" sz="3200" dirty="0">
                <a:solidFill>
                  <a:srgbClr val="1C2A45"/>
                </a:solidFill>
              </a:rPr>
              <a:t>(Family/friends, treatment team, others in community)</a:t>
            </a:r>
          </a:p>
        </p:txBody>
      </p:sp>
    </p:spTree>
    <p:extLst>
      <p:ext uri="{BB962C8B-B14F-4D97-AF65-F5344CB8AC3E}">
        <p14:creationId xmlns:p14="http://schemas.microsoft.com/office/powerpoint/2010/main" val="3993286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03A841-FCEF-415B-A943-6847B5AFC657}"/>
              </a:ext>
            </a:extLst>
          </p:cNvPr>
          <p:cNvSpPr>
            <a:spLocks noGrp="1"/>
          </p:cNvSpPr>
          <p:nvPr>
            <p:ph type="title"/>
          </p:nvPr>
        </p:nvSpPr>
        <p:spPr/>
        <p:txBody>
          <a:bodyPr vert="horz" lIns="91440" tIns="45720" rIns="91440" bIns="45720" rtlCol="0" anchor="ctr">
            <a:noAutofit/>
          </a:bodyPr>
          <a:lstStyle/>
          <a:p>
            <a:r>
              <a:rPr lang="en-US" sz="4800" b="1" dirty="0">
                <a:solidFill>
                  <a:schemeClr val="bg1"/>
                </a:solidFill>
                <a:latin typeface="+mn-lt"/>
                <a:cs typeface="Segoe UI" panose="020B0502040204020203" pitchFamily="34" charset="0"/>
              </a:rPr>
              <a:t>Evaluations Involving Youth</a:t>
            </a:r>
          </a:p>
        </p:txBody>
      </p:sp>
      <p:sp>
        <p:nvSpPr>
          <p:cNvPr id="7" name="Rectangle 6">
            <a:extLst>
              <a:ext uri="{FF2B5EF4-FFF2-40B4-BE49-F238E27FC236}">
                <a16:creationId xmlns:a16="http://schemas.microsoft.com/office/drawing/2014/main" id="{D189D132-EB4F-40D4-8040-FD0FF6C8F554}"/>
              </a:ext>
              <a:ext uri="{C183D7F6-B498-43B3-948B-1728B52AA6E4}">
                <adec:decorative xmlns:adec="http://schemas.microsoft.com/office/drawing/2017/decorative" val="1"/>
              </a:ext>
            </a:extLst>
          </p:cNvPr>
          <p:cNvSpPr/>
          <p:nvPr/>
        </p:nvSpPr>
        <p:spPr>
          <a:xfrm>
            <a:off x="3632037" y="2185880"/>
            <a:ext cx="7220447" cy="3553397"/>
          </a:xfrm>
          <a:prstGeom prst="rect">
            <a:avLst/>
          </a:prstGeom>
          <a:solidFill>
            <a:srgbClr val="103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1" descr="Three teenagers (two female, one male) talking with one another.">
            <a:extLst>
              <a:ext uri="{FF2B5EF4-FFF2-40B4-BE49-F238E27FC236}">
                <a16:creationId xmlns:a16="http://schemas.microsoft.com/office/drawing/2014/main" id="{1B243D4D-1EFE-434F-AAA2-CDA7EADF9C22}"/>
              </a:ext>
            </a:extLst>
          </p:cNvPr>
          <p:cNvPicPr>
            <a:picLocks noChangeAspect="1"/>
          </p:cNvPicPr>
          <p:nvPr/>
        </p:nvPicPr>
        <p:blipFill>
          <a:blip r:embed="rId2" cstate="print">
            <a:extLst>
              <a:ext uri="{28A0092B-C50C-407E-A947-70E740481C1C}">
                <a14:useLocalDpi xmlns:a14="http://schemas.microsoft.com/office/drawing/2010/main" val="0"/>
              </a:ext>
            </a:extLst>
          </a:blip>
          <a:srcRect l="10758" r="10758"/>
          <a:stretch>
            <a:fillRect/>
          </a:stretch>
        </p:blipFill>
        <p:spPr>
          <a:xfrm flipH="1">
            <a:off x="592215" y="2185881"/>
            <a:ext cx="4206875" cy="3572447"/>
          </a:xfrm>
          <a:custGeom>
            <a:avLst/>
            <a:gdLst>
              <a:gd name="connsiteX0" fmla="*/ 0 w 5092700"/>
              <a:gd name="connsiteY0" fmla="*/ 0 h 3543872"/>
              <a:gd name="connsiteX1" fmla="*/ 3320764 w 5092700"/>
              <a:gd name="connsiteY1" fmla="*/ 0 h 3543872"/>
              <a:gd name="connsiteX2" fmla="*/ 5092700 w 5092700"/>
              <a:gd name="connsiteY2" fmla="*/ 1771936 h 3543872"/>
              <a:gd name="connsiteX3" fmla="*/ 3320764 w 5092700"/>
              <a:gd name="connsiteY3" fmla="*/ 3543872 h 3543872"/>
              <a:gd name="connsiteX4" fmla="*/ 0 w 5092700"/>
              <a:gd name="connsiteY4" fmla="*/ 3543872 h 3543872"/>
              <a:gd name="connsiteX5" fmla="*/ 1771936 w 5092700"/>
              <a:gd name="connsiteY5" fmla="*/ 1771936 h 3543872"/>
              <a:gd name="connsiteX6" fmla="*/ 0 w 5092700"/>
              <a:gd name="connsiteY6" fmla="*/ 0 h 3543872"/>
              <a:gd name="connsiteX0" fmla="*/ 0 w 5092700"/>
              <a:gd name="connsiteY0" fmla="*/ 0 h 3543872"/>
              <a:gd name="connsiteX1" fmla="*/ 3320764 w 5092700"/>
              <a:gd name="connsiteY1" fmla="*/ 0 h 3543872"/>
              <a:gd name="connsiteX2" fmla="*/ 5092700 w 5092700"/>
              <a:gd name="connsiteY2" fmla="*/ 1771936 h 3543872"/>
              <a:gd name="connsiteX3" fmla="*/ 3320764 w 5092700"/>
              <a:gd name="connsiteY3" fmla="*/ 3543872 h 3543872"/>
              <a:gd name="connsiteX4" fmla="*/ 0 w 5092700"/>
              <a:gd name="connsiteY4" fmla="*/ 3543872 h 3543872"/>
              <a:gd name="connsiteX5" fmla="*/ 743236 w 5092700"/>
              <a:gd name="connsiteY5" fmla="*/ 1759236 h 3543872"/>
              <a:gd name="connsiteX6" fmla="*/ 0 w 5092700"/>
              <a:gd name="connsiteY6" fmla="*/ 0 h 3543872"/>
              <a:gd name="connsiteX0" fmla="*/ 0 w 5092700"/>
              <a:gd name="connsiteY0" fmla="*/ 0 h 3543872"/>
              <a:gd name="connsiteX1" fmla="*/ 3320764 w 5092700"/>
              <a:gd name="connsiteY1" fmla="*/ 0 h 3543872"/>
              <a:gd name="connsiteX2" fmla="*/ 5092700 w 5092700"/>
              <a:gd name="connsiteY2" fmla="*/ 1771936 h 3543872"/>
              <a:gd name="connsiteX3" fmla="*/ 3320764 w 5092700"/>
              <a:gd name="connsiteY3" fmla="*/ 3543872 h 3543872"/>
              <a:gd name="connsiteX4" fmla="*/ 0 w 5092700"/>
              <a:gd name="connsiteY4" fmla="*/ 3543872 h 3543872"/>
              <a:gd name="connsiteX5" fmla="*/ 463836 w 5092700"/>
              <a:gd name="connsiteY5" fmla="*/ 1759236 h 3543872"/>
              <a:gd name="connsiteX6" fmla="*/ 0 w 5092700"/>
              <a:gd name="connsiteY6" fmla="*/ 0 h 3543872"/>
              <a:gd name="connsiteX0" fmla="*/ 0 w 4178300"/>
              <a:gd name="connsiteY0" fmla="*/ 0 h 3543872"/>
              <a:gd name="connsiteX1" fmla="*/ 3320764 w 4178300"/>
              <a:gd name="connsiteY1" fmla="*/ 0 h 3543872"/>
              <a:gd name="connsiteX2" fmla="*/ 4178300 w 4178300"/>
              <a:gd name="connsiteY2" fmla="*/ 1683036 h 3543872"/>
              <a:gd name="connsiteX3" fmla="*/ 3320764 w 4178300"/>
              <a:gd name="connsiteY3" fmla="*/ 3543872 h 3543872"/>
              <a:gd name="connsiteX4" fmla="*/ 0 w 4178300"/>
              <a:gd name="connsiteY4" fmla="*/ 3543872 h 3543872"/>
              <a:gd name="connsiteX5" fmla="*/ 463836 w 4178300"/>
              <a:gd name="connsiteY5" fmla="*/ 1759236 h 3543872"/>
              <a:gd name="connsiteX6" fmla="*/ 0 w 4178300"/>
              <a:gd name="connsiteY6" fmla="*/ 0 h 3543872"/>
              <a:gd name="connsiteX0" fmla="*/ 0 w 4178300"/>
              <a:gd name="connsiteY0" fmla="*/ 0 h 3543872"/>
              <a:gd name="connsiteX1" fmla="*/ 3320764 w 4178300"/>
              <a:gd name="connsiteY1" fmla="*/ 0 h 3543872"/>
              <a:gd name="connsiteX2" fmla="*/ 4178300 w 4178300"/>
              <a:gd name="connsiteY2" fmla="*/ 1683036 h 3543872"/>
              <a:gd name="connsiteX3" fmla="*/ 3320764 w 4178300"/>
              <a:gd name="connsiteY3" fmla="*/ 3543872 h 3543872"/>
              <a:gd name="connsiteX4" fmla="*/ 0 w 4178300"/>
              <a:gd name="connsiteY4" fmla="*/ 3543872 h 3543872"/>
              <a:gd name="connsiteX5" fmla="*/ 825786 w 4178300"/>
              <a:gd name="connsiteY5" fmla="*/ 1678273 h 3543872"/>
              <a:gd name="connsiteX6" fmla="*/ 0 w 4178300"/>
              <a:gd name="connsiteY6" fmla="*/ 0 h 3543872"/>
              <a:gd name="connsiteX0" fmla="*/ 0 w 4206875"/>
              <a:gd name="connsiteY0" fmla="*/ 0 h 3543872"/>
              <a:gd name="connsiteX1" fmla="*/ 3349339 w 4206875"/>
              <a:gd name="connsiteY1" fmla="*/ 0 h 3543872"/>
              <a:gd name="connsiteX2" fmla="*/ 4206875 w 4206875"/>
              <a:gd name="connsiteY2" fmla="*/ 1683036 h 3543872"/>
              <a:gd name="connsiteX3" fmla="*/ 3349339 w 4206875"/>
              <a:gd name="connsiteY3" fmla="*/ 3543872 h 3543872"/>
              <a:gd name="connsiteX4" fmla="*/ 28575 w 4206875"/>
              <a:gd name="connsiteY4" fmla="*/ 3543872 h 3543872"/>
              <a:gd name="connsiteX5" fmla="*/ 854361 w 4206875"/>
              <a:gd name="connsiteY5" fmla="*/ 1678273 h 3543872"/>
              <a:gd name="connsiteX6" fmla="*/ 0 w 4206875"/>
              <a:gd name="connsiteY6" fmla="*/ 0 h 3543872"/>
              <a:gd name="connsiteX0" fmla="*/ 0 w 4206875"/>
              <a:gd name="connsiteY0" fmla="*/ 0 h 3558159"/>
              <a:gd name="connsiteX1" fmla="*/ 3349339 w 4206875"/>
              <a:gd name="connsiteY1" fmla="*/ 0 h 3558159"/>
              <a:gd name="connsiteX2" fmla="*/ 4206875 w 4206875"/>
              <a:gd name="connsiteY2" fmla="*/ 1683036 h 3558159"/>
              <a:gd name="connsiteX3" fmla="*/ 3349339 w 4206875"/>
              <a:gd name="connsiteY3" fmla="*/ 3543872 h 3558159"/>
              <a:gd name="connsiteX4" fmla="*/ 52388 w 4206875"/>
              <a:gd name="connsiteY4" fmla="*/ 3558159 h 3558159"/>
              <a:gd name="connsiteX5" fmla="*/ 854361 w 4206875"/>
              <a:gd name="connsiteY5" fmla="*/ 1678273 h 3558159"/>
              <a:gd name="connsiteX6" fmla="*/ 0 w 4206875"/>
              <a:gd name="connsiteY6" fmla="*/ 0 h 3558159"/>
              <a:gd name="connsiteX0" fmla="*/ 0 w 4206875"/>
              <a:gd name="connsiteY0" fmla="*/ 0 h 3558159"/>
              <a:gd name="connsiteX1" fmla="*/ 3349339 w 4206875"/>
              <a:gd name="connsiteY1" fmla="*/ 0 h 3558159"/>
              <a:gd name="connsiteX2" fmla="*/ 4206875 w 4206875"/>
              <a:gd name="connsiteY2" fmla="*/ 1683036 h 3558159"/>
              <a:gd name="connsiteX3" fmla="*/ 3349339 w 4206875"/>
              <a:gd name="connsiteY3" fmla="*/ 3543872 h 3558159"/>
              <a:gd name="connsiteX4" fmla="*/ 57150 w 4206875"/>
              <a:gd name="connsiteY4" fmla="*/ 3558159 h 3558159"/>
              <a:gd name="connsiteX5" fmla="*/ 854361 w 4206875"/>
              <a:gd name="connsiteY5" fmla="*/ 1678273 h 3558159"/>
              <a:gd name="connsiteX6" fmla="*/ 0 w 4206875"/>
              <a:gd name="connsiteY6" fmla="*/ 0 h 3558159"/>
              <a:gd name="connsiteX0" fmla="*/ 0 w 4206875"/>
              <a:gd name="connsiteY0" fmla="*/ 0 h 3572447"/>
              <a:gd name="connsiteX1" fmla="*/ 3349339 w 4206875"/>
              <a:gd name="connsiteY1" fmla="*/ 0 h 3572447"/>
              <a:gd name="connsiteX2" fmla="*/ 4206875 w 4206875"/>
              <a:gd name="connsiteY2" fmla="*/ 1683036 h 3572447"/>
              <a:gd name="connsiteX3" fmla="*/ 3335051 w 4206875"/>
              <a:gd name="connsiteY3" fmla="*/ 3572447 h 3572447"/>
              <a:gd name="connsiteX4" fmla="*/ 57150 w 4206875"/>
              <a:gd name="connsiteY4" fmla="*/ 3558159 h 3572447"/>
              <a:gd name="connsiteX5" fmla="*/ 854361 w 4206875"/>
              <a:gd name="connsiteY5" fmla="*/ 1678273 h 3572447"/>
              <a:gd name="connsiteX6" fmla="*/ 0 w 4206875"/>
              <a:gd name="connsiteY6" fmla="*/ 0 h 357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6875" h="3572447">
                <a:moveTo>
                  <a:pt x="0" y="0"/>
                </a:moveTo>
                <a:lnTo>
                  <a:pt x="3349339" y="0"/>
                </a:lnTo>
                <a:lnTo>
                  <a:pt x="4206875" y="1683036"/>
                </a:lnTo>
                <a:lnTo>
                  <a:pt x="3335051" y="3572447"/>
                </a:lnTo>
                <a:lnTo>
                  <a:pt x="57150" y="3558159"/>
                </a:lnTo>
                <a:lnTo>
                  <a:pt x="854361" y="1678273"/>
                </a:lnTo>
                <a:lnTo>
                  <a:pt x="0" y="0"/>
                </a:lnTo>
                <a:close/>
              </a:path>
            </a:pathLst>
          </a:custGeom>
        </p:spPr>
      </p:pic>
      <p:sp>
        <p:nvSpPr>
          <p:cNvPr id="8" name="Arrow: Chevron 7">
            <a:extLst>
              <a:ext uri="{FF2B5EF4-FFF2-40B4-BE49-F238E27FC236}">
                <a16:creationId xmlns:a16="http://schemas.microsoft.com/office/drawing/2014/main" id="{11F6B6D8-9B70-40F6-A78D-B537F7D64FEA}"/>
              </a:ext>
              <a:ext uri="{C183D7F6-B498-43B3-948B-1728B52AA6E4}">
                <adec:decorative xmlns:adec="http://schemas.microsoft.com/office/drawing/2017/decorative" val="1"/>
              </a:ext>
            </a:extLst>
          </p:cNvPr>
          <p:cNvSpPr/>
          <p:nvPr/>
        </p:nvSpPr>
        <p:spPr>
          <a:xfrm flipH="1">
            <a:off x="10157062" y="2185880"/>
            <a:ext cx="1413713" cy="3572448"/>
          </a:xfrm>
          <a:prstGeom prst="chevron">
            <a:avLst>
              <a:gd name="adj" fmla="val 50000"/>
            </a:avLst>
          </a:prstGeom>
          <a:solidFill>
            <a:srgbClr val="5F0D1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Content Placeholder 3">
            <a:extLst>
              <a:ext uri="{FF2B5EF4-FFF2-40B4-BE49-F238E27FC236}">
                <a16:creationId xmlns:a16="http://schemas.microsoft.com/office/drawing/2014/main" id="{F4167D4C-53E2-9EAB-6DFF-D23FB112C005}"/>
              </a:ext>
            </a:extLst>
          </p:cNvPr>
          <p:cNvSpPr>
            <a:spLocks noGrp="1"/>
          </p:cNvSpPr>
          <p:nvPr>
            <p:ph idx="1"/>
          </p:nvPr>
        </p:nvSpPr>
        <p:spPr>
          <a:xfrm>
            <a:off x="4366185" y="2918302"/>
            <a:ext cx="5752149" cy="2545754"/>
          </a:xfrm>
        </p:spPr>
        <p: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Is there anything specific to youth that should be mentioned?</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Importance of having parents accompany child</a:t>
            </a:r>
          </a:p>
        </p:txBody>
      </p:sp>
    </p:spTree>
    <p:extLst>
      <p:ext uri="{BB962C8B-B14F-4D97-AF65-F5344CB8AC3E}">
        <p14:creationId xmlns:p14="http://schemas.microsoft.com/office/powerpoint/2010/main" val="2415184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03A841-FCEF-415B-A943-6847B5AFC657}"/>
              </a:ext>
            </a:extLst>
          </p:cNvPr>
          <p:cNvSpPr>
            <a:spLocks noGrp="1"/>
          </p:cNvSpPr>
          <p:nvPr>
            <p:ph type="title"/>
          </p:nvPr>
        </p:nvSpPr>
        <p:spPr>
          <a:xfrm>
            <a:off x="592215" y="365125"/>
            <a:ext cx="8323186" cy="611419"/>
          </a:xfrm>
        </p:spPr>
        <p:txBody>
          <a:bodyPr>
            <a:noAutofit/>
          </a:bodyPr>
          <a:lstStyle/>
          <a:p>
            <a:r>
              <a:rPr lang="en-US" b="1" dirty="0">
                <a:solidFill>
                  <a:schemeClr val="bg1"/>
                </a:solidFill>
                <a:latin typeface="+mn-lt"/>
                <a:cs typeface="Segoe UI" panose="020B0502040204020203" pitchFamily="34" charset="0"/>
              </a:rPr>
              <a:t>Interventions When Not Admitted</a:t>
            </a:r>
          </a:p>
        </p:txBody>
      </p:sp>
      <p:sp>
        <p:nvSpPr>
          <p:cNvPr id="2" name="Content Placeholder 1">
            <a:extLst>
              <a:ext uri="{FF2B5EF4-FFF2-40B4-BE49-F238E27FC236}">
                <a16:creationId xmlns:a16="http://schemas.microsoft.com/office/drawing/2014/main" id="{711E6A5F-C873-4AA6-82A4-275354BE7727}"/>
              </a:ext>
            </a:extLst>
          </p:cNvPr>
          <p:cNvSpPr>
            <a:spLocks noGrp="1"/>
          </p:cNvSpPr>
          <p:nvPr>
            <p:ph idx="1"/>
          </p:nvPr>
        </p:nvSpPr>
        <p:spPr/>
        <p:txBody>
          <a:bodyPr>
            <a:noAutofit/>
          </a:bodyPr>
          <a:lstStyle/>
          <a:p>
            <a:pPr>
              <a:lnSpc>
                <a:spcPct val="100000"/>
              </a:lnSpc>
              <a:spcBef>
                <a:spcPts val="0"/>
              </a:spcBef>
              <a:spcAft>
                <a:spcPts val="600"/>
              </a:spcAft>
            </a:pPr>
            <a:r>
              <a:rPr lang="en-US" sz="3600" dirty="0">
                <a:solidFill>
                  <a:srgbClr val="1C2A45"/>
                </a:solidFill>
              </a:rPr>
              <a:t>Problem-Solving</a:t>
            </a:r>
          </a:p>
          <a:p>
            <a:pPr>
              <a:lnSpc>
                <a:spcPct val="100000"/>
              </a:lnSpc>
              <a:spcBef>
                <a:spcPts val="0"/>
              </a:spcBef>
              <a:spcAft>
                <a:spcPts val="600"/>
              </a:spcAft>
            </a:pPr>
            <a:r>
              <a:rPr lang="en-US" sz="3600" dirty="0">
                <a:solidFill>
                  <a:srgbClr val="1C2A45"/>
                </a:solidFill>
              </a:rPr>
              <a:t>Safety Planning</a:t>
            </a:r>
          </a:p>
          <a:p>
            <a:pPr>
              <a:lnSpc>
                <a:spcPct val="100000"/>
              </a:lnSpc>
              <a:spcBef>
                <a:spcPts val="0"/>
              </a:spcBef>
              <a:spcAft>
                <a:spcPts val="600"/>
              </a:spcAft>
            </a:pPr>
            <a:r>
              <a:rPr lang="en-US" sz="3600" dirty="0">
                <a:solidFill>
                  <a:srgbClr val="1C2A45"/>
                </a:solidFill>
              </a:rPr>
              <a:t>Possibly Medication</a:t>
            </a:r>
          </a:p>
          <a:p>
            <a:pPr>
              <a:lnSpc>
                <a:spcPct val="100000"/>
              </a:lnSpc>
              <a:spcBef>
                <a:spcPts val="0"/>
              </a:spcBef>
            </a:pPr>
            <a:r>
              <a:rPr lang="en-US" sz="3600" dirty="0">
                <a:solidFill>
                  <a:srgbClr val="1C2A45"/>
                </a:solidFill>
              </a:rPr>
              <a:t>Referrals</a:t>
            </a:r>
          </a:p>
          <a:p>
            <a:pPr marL="862013" lvl="1" indent="-404813">
              <a:lnSpc>
                <a:spcPct val="100000"/>
              </a:lnSpc>
              <a:spcBef>
                <a:spcPts val="0"/>
              </a:spcBef>
              <a:buFont typeface="Courier New" panose="02070309020205020404" pitchFamily="49" charset="0"/>
              <a:buChar char="o"/>
            </a:pPr>
            <a:r>
              <a:rPr lang="en-US" sz="3200" dirty="0">
                <a:solidFill>
                  <a:srgbClr val="1C2A45"/>
                </a:solidFill>
              </a:rPr>
              <a:t>Mental Health Treatment</a:t>
            </a:r>
          </a:p>
          <a:p>
            <a:pPr marL="862013" lvl="1" indent="-404813">
              <a:lnSpc>
                <a:spcPct val="100000"/>
              </a:lnSpc>
              <a:spcBef>
                <a:spcPts val="0"/>
              </a:spcBef>
              <a:buFont typeface="Courier New" panose="02070309020205020404" pitchFamily="49" charset="0"/>
              <a:buChar char="o"/>
            </a:pPr>
            <a:r>
              <a:rPr lang="en-US" sz="3200" dirty="0">
                <a:solidFill>
                  <a:srgbClr val="1C2A45"/>
                </a:solidFill>
              </a:rPr>
              <a:t>Chemical Dependency Programs</a:t>
            </a:r>
          </a:p>
          <a:p>
            <a:pPr marL="862013" lvl="1" indent="-404813">
              <a:lnSpc>
                <a:spcPct val="100000"/>
              </a:lnSpc>
              <a:spcBef>
                <a:spcPts val="0"/>
              </a:spcBef>
              <a:buFont typeface="Courier New" panose="02070309020205020404" pitchFamily="49" charset="0"/>
              <a:buChar char="o"/>
            </a:pPr>
            <a:r>
              <a:rPr lang="en-US" sz="3200" dirty="0">
                <a:solidFill>
                  <a:srgbClr val="1C2A45"/>
                </a:solidFill>
              </a:rPr>
              <a:t>Shelters</a:t>
            </a:r>
          </a:p>
          <a:p>
            <a:pPr marL="862013" lvl="1" indent="-404813">
              <a:lnSpc>
                <a:spcPct val="100000"/>
              </a:lnSpc>
              <a:spcBef>
                <a:spcPts val="0"/>
              </a:spcBef>
              <a:buFont typeface="Courier New" panose="02070309020205020404" pitchFamily="49" charset="0"/>
              <a:buChar char="o"/>
            </a:pPr>
            <a:r>
              <a:rPr lang="en-US" sz="3200" dirty="0">
                <a:solidFill>
                  <a:srgbClr val="1C2A45"/>
                </a:solidFill>
              </a:rPr>
              <a:t>Other </a:t>
            </a:r>
          </a:p>
        </p:txBody>
      </p:sp>
    </p:spTree>
    <p:extLst>
      <p:ext uri="{BB962C8B-B14F-4D97-AF65-F5344CB8AC3E}">
        <p14:creationId xmlns:p14="http://schemas.microsoft.com/office/powerpoint/2010/main" val="4191768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One Rounded and One Snipped 10">
            <a:extLst>
              <a:ext uri="{FF2B5EF4-FFF2-40B4-BE49-F238E27FC236}">
                <a16:creationId xmlns:a16="http://schemas.microsoft.com/office/drawing/2014/main" id="{878E7958-FCCD-93E7-D77B-650380B66356}"/>
              </a:ext>
              <a:ext uri="{C183D7F6-B498-43B3-948B-1728B52AA6E4}">
                <adec:decorative xmlns:adec="http://schemas.microsoft.com/office/drawing/2017/decorative" val="1"/>
              </a:ext>
            </a:extLst>
          </p:cNvPr>
          <p:cNvSpPr/>
          <p:nvPr/>
        </p:nvSpPr>
        <p:spPr>
          <a:xfrm flipH="1" flipV="1">
            <a:off x="133686" y="5342773"/>
            <a:ext cx="11924628" cy="823911"/>
          </a:xfrm>
          <a:prstGeom prst="snipRoundRect">
            <a:avLst>
              <a:gd name="adj1" fmla="val 16667"/>
              <a:gd name="adj2" fmla="val 40331"/>
            </a:avLst>
          </a:prstGeom>
          <a:solidFill>
            <a:srgbClr val="5F0D14">
              <a:alpha val="6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203A841-FCEF-415B-A943-6847B5AFC657}"/>
              </a:ext>
            </a:extLst>
          </p:cNvPr>
          <p:cNvSpPr>
            <a:spLocks noGrp="1"/>
          </p:cNvSpPr>
          <p:nvPr>
            <p:ph type="title"/>
          </p:nvPr>
        </p:nvSpPr>
        <p:spPr/>
        <p:txBody>
          <a:bodyPr>
            <a:noAutofit/>
          </a:bodyPr>
          <a:lstStyle/>
          <a:p>
            <a:r>
              <a:rPr lang="en-US" sz="4800" b="1" dirty="0">
                <a:solidFill>
                  <a:schemeClr val="bg1"/>
                </a:solidFill>
                <a:latin typeface="+mn-lt"/>
                <a:cs typeface="Segoe UI" panose="020B0502040204020203" pitchFamily="34" charset="0"/>
              </a:rPr>
              <a:t>Staffing</a:t>
            </a:r>
          </a:p>
        </p:txBody>
      </p:sp>
      <p:sp>
        <p:nvSpPr>
          <p:cNvPr id="16" name="Rectangle 15">
            <a:extLst>
              <a:ext uri="{FF2B5EF4-FFF2-40B4-BE49-F238E27FC236}">
                <a16:creationId xmlns:a16="http://schemas.microsoft.com/office/drawing/2014/main" id="{103187A1-D40A-6C49-DA97-2467606A22ED}"/>
              </a:ext>
              <a:ext uri="{C183D7F6-B498-43B3-948B-1728B52AA6E4}">
                <adec:decorative xmlns:adec="http://schemas.microsoft.com/office/drawing/2017/decorative" val="1"/>
              </a:ext>
            </a:extLst>
          </p:cNvPr>
          <p:cNvSpPr/>
          <p:nvPr/>
        </p:nvSpPr>
        <p:spPr>
          <a:xfrm>
            <a:off x="712529" y="2615457"/>
            <a:ext cx="5314619" cy="3363654"/>
          </a:xfrm>
          <a:prstGeom prst="rect">
            <a:avLst/>
          </a:prstGeom>
          <a:solidFill>
            <a:srgbClr val="103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3C92DE7-5508-0ECF-4DD8-754832762382}"/>
              </a:ext>
              <a:ext uri="{C183D7F6-B498-43B3-948B-1728B52AA6E4}">
                <adec:decorative xmlns:adec="http://schemas.microsoft.com/office/drawing/2017/decorative" val="1"/>
              </a:ext>
            </a:extLst>
          </p:cNvPr>
          <p:cNvSpPr/>
          <p:nvPr/>
        </p:nvSpPr>
        <p:spPr>
          <a:xfrm>
            <a:off x="6164853" y="2629236"/>
            <a:ext cx="5314619" cy="3363654"/>
          </a:xfrm>
          <a:prstGeom prst="rect">
            <a:avLst/>
          </a:prstGeom>
          <a:solidFill>
            <a:srgbClr val="103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Top Corners One Rounded and One Snipped 17">
            <a:extLst>
              <a:ext uri="{FF2B5EF4-FFF2-40B4-BE49-F238E27FC236}">
                <a16:creationId xmlns:a16="http://schemas.microsoft.com/office/drawing/2014/main" id="{B0518E7B-99B6-28C2-7399-7BC26CD79CC1}"/>
              </a:ext>
              <a:ext uri="{C183D7F6-B498-43B3-948B-1728B52AA6E4}">
                <adec:decorative xmlns:adec="http://schemas.microsoft.com/office/drawing/2017/decorative" val="1"/>
              </a:ext>
            </a:extLst>
          </p:cNvPr>
          <p:cNvSpPr/>
          <p:nvPr/>
        </p:nvSpPr>
        <p:spPr>
          <a:xfrm>
            <a:off x="133686" y="1704648"/>
            <a:ext cx="11924628" cy="823912"/>
          </a:xfrm>
          <a:prstGeom prst="snipRoundRect">
            <a:avLst>
              <a:gd name="adj1" fmla="val 16667"/>
              <a:gd name="adj2" fmla="val 40331"/>
            </a:avLst>
          </a:prstGeom>
          <a:solidFill>
            <a:srgbClr val="5F0D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AB8D3502-0621-3533-5ED3-F9DB9EAC4AF5}"/>
              </a:ext>
            </a:extLst>
          </p:cNvPr>
          <p:cNvSpPr>
            <a:spLocks noGrp="1"/>
          </p:cNvSpPr>
          <p:nvPr>
            <p:ph idx="1"/>
          </p:nvPr>
        </p:nvSpPr>
        <p:spPr>
          <a:xfrm>
            <a:off x="1057275" y="1564073"/>
            <a:ext cx="4943475" cy="893377"/>
          </a:xfrm>
        </p:spPr>
        <p:txBody>
          <a:bodyPr anchor="b"/>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kumimoji="0" lang="en-US" sz="3600" b="1" i="0" u="none" strike="noStrike" kern="1200" cap="none" spc="0" normalizeH="0" baseline="0" noProof="0" dirty="0">
                <a:ln>
                  <a:noFill/>
                </a:ln>
                <a:solidFill>
                  <a:sysClr val="window" lastClr="FFFFFF"/>
                </a:solidFill>
                <a:effectLst/>
                <a:uLnTx/>
                <a:uFillTx/>
                <a:latin typeface="Calibri" panose="020F0502020204030204"/>
                <a:ea typeface="+mn-ea"/>
                <a:cs typeface="+mn-cs"/>
              </a:rPr>
              <a:t>Staff</a:t>
            </a:r>
            <a:endParaRPr kumimoji="0" lang="en-US" sz="2400" b="1"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15AC5D89-BF32-00B0-F2B7-FB73A2D12AC5}"/>
              </a:ext>
            </a:extLst>
          </p:cNvPr>
          <p:cNvSpPr>
            <a:spLocks noGrp="1"/>
          </p:cNvSpPr>
          <p:nvPr>
            <p:ph idx="10"/>
          </p:nvPr>
        </p:nvSpPr>
        <p:spPr>
          <a:xfrm>
            <a:off x="885825" y="2812834"/>
            <a:ext cx="5114925" cy="893377"/>
          </a:xfrm>
        </p:spPr>
        <p:txBody>
          <a:bodyPr/>
          <a:lstStyle/>
          <a:p>
            <a:pPr marL="228600" marR="0" lvl="0" indent="-228600" algn="l" defTabSz="914400" rtl="0" eaLnBrk="1" fontAlgn="auto" latinLnBrk="0" hangingPunct="1">
              <a:lnSpc>
                <a:spcPct val="100000"/>
              </a:lnSpc>
              <a:spcBef>
                <a:spcPts val="100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 lastClr="FFFFFF"/>
                </a:solidFill>
                <a:effectLst/>
                <a:uLnTx/>
                <a:uFillTx/>
                <a:latin typeface="Calibri" panose="020F0502020204030204"/>
                <a:ea typeface="+mn-ea"/>
                <a:cs typeface="+mn-cs"/>
              </a:rPr>
              <a:t>Psychiatrist</a:t>
            </a:r>
          </a:p>
          <a:p>
            <a:pPr marL="228600" marR="0" lvl="0" indent="-228600" algn="l" defTabSz="914400" rtl="0" eaLnBrk="1" fontAlgn="auto" latinLnBrk="0" hangingPunct="1">
              <a:lnSpc>
                <a:spcPct val="100000"/>
              </a:lnSpc>
              <a:spcBef>
                <a:spcPts val="100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 lastClr="FFFFFF"/>
                </a:solidFill>
                <a:effectLst/>
                <a:uLnTx/>
                <a:uFillTx/>
                <a:latin typeface="Calibri" panose="020F0502020204030204"/>
                <a:ea typeface="+mn-ea"/>
                <a:cs typeface="+mn-cs"/>
              </a:rPr>
              <a:t>Other staff?</a:t>
            </a:r>
          </a:p>
        </p:txBody>
      </p:sp>
      <p:sp>
        <p:nvSpPr>
          <p:cNvPr id="6" name="Content Placeholder 5">
            <a:extLst>
              <a:ext uri="{FF2B5EF4-FFF2-40B4-BE49-F238E27FC236}">
                <a16:creationId xmlns:a16="http://schemas.microsoft.com/office/drawing/2014/main" id="{8C5FA910-2836-F959-7D44-E0DD971A0444}"/>
              </a:ext>
            </a:extLst>
          </p:cNvPr>
          <p:cNvSpPr>
            <a:spLocks noGrp="1"/>
          </p:cNvSpPr>
          <p:nvPr>
            <p:ph idx="11"/>
          </p:nvPr>
        </p:nvSpPr>
        <p:spPr>
          <a:xfrm>
            <a:off x="6605991" y="1564073"/>
            <a:ext cx="5119284" cy="893377"/>
          </a:xfrm>
        </p:spPr>
        <p:txBody>
          <a:bodyPr anchor="b"/>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kumimoji="0" lang="en-US" sz="3600" b="1" i="0" u="none" strike="noStrike" kern="1200" cap="none" spc="0" normalizeH="0" baseline="0" noProof="0" dirty="0">
                <a:ln>
                  <a:noFill/>
                </a:ln>
                <a:solidFill>
                  <a:sysClr val="window" lastClr="FFFFFF"/>
                </a:solidFill>
                <a:effectLst/>
                <a:uLnTx/>
                <a:uFillTx/>
                <a:latin typeface="Calibri" panose="020F0502020204030204"/>
                <a:ea typeface="+mn-ea"/>
                <a:cs typeface="+mn-cs"/>
              </a:rPr>
              <a:t>Number of Staff</a:t>
            </a:r>
          </a:p>
        </p:txBody>
      </p:sp>
      <p:sp>
        <p:nvSpPr>
          <p:cNvPr id="8" name="Content Placeholder 7">
            <a:extLst>
              <a:ext uri="{FF2B5EF4-FFF2-40B4-BE49-F238E27FC236}">
                <a16:creationId xmlns:a16="http://schemas.microsoft.com/office/drawing/2014/main" id="{855BA6BD-1BE5-C865-8BEF-7C36B33A19D6}"/>
              </a:ext>
            </a:extLst>
          </p:cNvPr>
          <p:cNvSpPr>
            <a:spLocks noGrp="1"/>
          </p:cNvSpPr>
          <p:nvPr>
            <p:ph idx="12"/>
          </p:nvPr>
        </p:nvSpPr>
        <p:spPr>
          <a:xfrm>
            <a:off x="6324600" y="2812834"/>
            <a:ext cx="5400675" cy="893377"/>
          </a:xfrm>
        </p:spPr>
        <p:txBody>
          <a:bodyPr/>
          <a:lstStyle/>
          <a:p>
            <a:pPr marL="228600" marR="0" lvl="0" indent="-228600" algn="l" defTabSz="914400" rtl="0" eaLnBrk="1" fontAlgn="auto" latinLnBrk="0" hangingPunct="1">
              <a:lnSpc>
                <a:spcPct val="100000"/>
              </a:lnSpc>
              <a:spcBef>
                <a:spcPts val="100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 lastClr="FFFFFF"/>
                </a:solidFill>
                <a:effectLst/>
                <a:uLnTx/>
                <a:uFillTx/>
                <a:latin typeface="Calibri" panose="020F0502020204030204"/>
                <a:ea typeface="+mn-ea"/>
                <a:cs typeface="+mn-cs"/>
              </a:rPr>
              <a:t>Does it vary by day vs. evening and nights?</a:t>
            </a:r>
          </a:p>
        </p:txBody>
      </p:sp>
    </p:spTree>
    <p:extLst>
      <p:ext uri="{BB962C8B-B14F-4D97-AF65-F5344CB8AC3E}">
        <p14:creationId xmlns:p14="http://schemas.microsoft.com/office/powerpoint/2010/main" val="1094508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03A841-FCEF-415B-A943-6847B5AFC657}"/>
              </a:ext>
            </a:extLst>
          </p:cNvPr>
          <p:cNvSpPr>
            <a:spLocks noGrp="1"/>
          </p:cNvSpPr>
          <p:nvPr>
            <p:ph type="title"/>
          </p:nvPr>
        </p:nvSpPr>
        <p:spPr>
          <a:xfrm>
            <a:off x="592215" y="365125"/>
            <a:ext cx="8323186" cy="611419"/>
          </a:xfrm>
        </p:spPr>
        <p:txBody>
          <a:bodyPr>
            <a:noAutofit/>
          </a:bodyPr>
          <a:lstStyle/>
          <a:p>
            <a:r>
              <a:rPr lang="en-US" sz="4800" b="1" dirty="0">
                <a:solidFill>
                  <a:schemeClr val="bg1"/>
                </a:solidFill>
                <a:latin typeface="Segoe UI" panose="020B0502040204020203" pitchFamily="34" charset="0"/>
                <a:cs typeface="Segoe UI" panose="020B0502040204020203" pitchFamily="34" charset="0"/>
              </a:rPr>
              <a:t>Inpatient Unit(s)</a:t>
            </a:r>
          </a:p>
        </p:txBody>
      </p:sp>
      <p:sp>
        <p:nvSpPr>
          <p:cNvPr id="2" name="Content Placeholder 1">
            <a:extLst>
              <a:ext uri="{FF2B5EF4-FFF2-40B4-BE49-F238E27FC236}">
                <a16:creationId xmlns:a16="http://schemas.microsoft.com/office/drawing/2014/main" id="{711E6A5F-C873-4AA6-82A4-275354BE7727}"/>
              </a:ext>
            </a:extLst>
          </p:cNvPr>
          <p:cNvSpPr>
            <a:spLocks noGrp="1"/>
          </p:cNvSpPr>
          <p:nvPr>
            <p:ph idx="1"/>
          </p:nvPr>
        </p:nvSpPr>
        <p:spPr>
          <a:xfrm>
            <a:off x="592214" y="2087948"/>
            <a:ext cx="11007571" cy="3734406"/>
          </a:xfrm>
        </p:spPr>
        <p:txBody>
          <a:bodyPr>
            <a:normAutofit/>
          </a:bodyPr>
          <a:lstStyle/>
          <a:p>
            <a:pPr>
              <a:spcAft>
                <a:spcPts val="1200"/>
              </a:spcAft>
            </a:pPr>
            <a:r>
              <a:rPr lang="en-US" sz="3600" dirty="0"/>
              <a:t>What happens on the unit?</a:t>
            </a:r>
          </a:p>
          <a:p>
            <a:pPr>
              <a:spcAft>
                <a:spcPts val="1200"/>
              </a:spcAft>
            </a:pPr>
            <a:r>
              <a:rPr lang="en-US" sz="3600" dirty="0"/>
              <a:t>Why is it helpful to people?</a:t>
            </a:r>
          </a:p>
          <a:p>
            <a:pPr>
              <a:spcAft>
                <a:spcPts val="1200"/>
              </a:spcAft>
            </a:pPr>
            <a:r>
              <a:rPr lang="en-US" sz="3600" dirty="0"/>
              <a:t>Average/typical length of stay</a:t>
            </a:r>
          </a:p>
        </p:txBody>
      </p:sp>
    </p:spTree>
    <p:extLst>
      <p:ext uri="{BB962C8B-B14F-4D97-AF65-F5344CB8AC3E}">
        <p14:creationId xmlns:p14="http://schemas.microsoft.com/office/powerpoint/2010/main" val="3978523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12F8CED1E8DC41A2F5DF6FD2BD7E75" ma:contentTypeVersion="13" ma:contentTypeDescription="Create a new document." ma:contentTypeScope="" ma:versionID="b812f48f389fb9c2e376c1a16844e569">
  <xsd:schema xmlns:xsd="http://www.w3.org/2001/XMLSchema" xmlns:xs="http://www.w3.org/2001/XMLSchema" xmlns:p="http://schemas.microsoft.com/office/2006/metadata/properties" xmlns:ns2="18c2110a-fa4b-402c-8c82-3701cde48037" xmlns:ns3="fb9f44b2-6070-4b2a-b7c2-28dd78d6e307" targetNamespace="http://schemas.microsoft.com/office/2006/metadata/properties" ma:root="true" ma:fieldsID="95d94b8583f98be8eb4dfeeb33e7c311" ns2:_="" ns3:_="">
    <xsd:import namespace="18c2110a-fa4b-402c-8c82-3701cde48037"/>
    <xsd:import namespace="fb9f44b2-6070-4b2a-b7c2-28dd78d6e3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2110a-fa4b-402c-8c82-3701cde480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9f44b2-6070-4b2a-b7c2-28dd78d6e3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BB87A8-CD44-4344-A1BC-2CF702AED636}"/>
</file>

<file path=customXml/itemProps2.xml><?xml version="1.0" encoding="utf-8"?>
<ds:datastoreItem xmlns:ds="http://schemas.openxmlformats.org/officeDocument/2006/customXml" ds:itemID="{A6DD3AB1-DD45-4A8F-9ACE-E0C5B9B3B8ED}">
  <ds:schemaRefs>
    <ds:schemaRef ds:uri="fb9f44b2-6070-4b2a-b7c2-28dd78d6e307"/>
    <ds:schemaRef ds:uri="http://purl.org/dc/elements/1.1/"/>
    <ds:schemaRef ds:uri="http://www.w3.org/XML/1998/namespace"/>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18c2110a-fa4b-402c-8c82-3701cde48037"/>
    <ds:schemaRef ds:uri="735da86d-8eb8-4cc6-88d5-93088148c5ac"/>
    <ds:schemaRef ds:uri="6bff655e-9d2d-4277-8f1b-d3dca3bf465e"/>
  </ds:schemaRefs>
</ds:datastoreItem>
</file>

<file path=customXml/itemProps3.xml><?xml version="1.0" encoding="utf-8"?>
<ds:datastoreItem xmlns:ds="http://schemas.openxmlformats.org/officeDocument/2006/customXml" ds:itemID="{166E53BF-1043-4A6F-95FC-1973921485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1976</TotalTime>
  <Words>606</Words>
  <Application>Microsoft Office PowerPoint</Application>
  <PresentationFormat>Widescreen</PresentationFormat>
  <Paragraphs>120</Paragraphs>
  <Slides>25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Courier New</vt:lpstr>
      <vt:lpstr>Segoe UI</vt:lpstr>
      <vt:lpstr>Office Theme</vt:lpstr>
      <vt:lpstr>Community Resources</vt:lpstr>
      <vt:lpstr>Module Overview</vt:lpstr>
      <vt:lpstr>Hospitals and/or Crisis Units</vt:lpstr>
      <vt:lpstr>Evaluation Process</vt:lpstr>
      <vt:lpstr>Evaluation in the Emergency Department or Crisis Center/Unit</vt:lpstr>
      <vt:lpstr>Evaluations Involving Youth</vt:lpstr>
      <vt:lpstr>Interventions When Not Admitted</vt:lpstr>
      <vt:lpstr>Staffing</vt:lpstr>
      <vt:lpstr>Inpatient Unit(s)</vt:lpstr>
      <vt:lpstr>Other Community Services</vt:lpstr>
      <vt:lpstr>Mobile Crisis Team</vt:lpstr>
      <vt:lpstr>Other Crisis Services</vt:lpstr>
      <vt:lpstr>Partial Hospitalization (if applicable)</vt:lpstr>
      <vt:lpstr>Local/Regional Detox and/or Rehab Units</vt:lpstr>
      <vt:lpstr>Assertive Community Treatment (ACT)</vt:lpstr>
      <vt:lpstr>Assisted-Outpatient Treatment (AOT)</vt:lpstr>
      <vt:lpstr>Mental Health Clinics</vt:lpstr>
      <vt:lpstr>Substance Use and Chemical Dependency Clinics</vt:lpstr>
      <vt:lpstr>IDD Services</vt:lpstr>
      <vt:lpstr>Older Adult Services</vt:lpstr>
      <vt:lpstr>Care/Case Management</vt:lpstr>
      <vt:lpstr>Residential Services</vt:lpstr>
      <vt:lpstr>Residential Services (continued)</vt:lpstr>
      <vt:lpstr>Other Support and Educational Services</vt:lpstr>
      <vt:lpstr>Module Wrap-Up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15: Community Resources</dc:title>
  <dc:creator>The Academic Training to Inform Police Responses</dc:creator>
  <cp:keywords>crisis response; intervention; CRIT; training; mental health conditions; intellectual and developmental disabilities; law enforcement; criminal justice</cp:keywords>
  <cp:lastModifiedBy>Allyant Remediation Services</cp:lastModifiedBy>
  <cp:revision>125</cp:revision>
  <dcterms:created xsi:type="dcterms:W3CDTF">2021-01-14T15:43:50Z</dcterms:created>
  <dcterms:modified xsi:type="dcterms:W3CDTF">2022-11-23T19:45:57Z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0x0101001E12F8CED1E8DC41A2F5DF6FD2BD7E75</vt:lpwstr>
  </property>
  <property fmtid="{D5CDD505-2E9C-101B-9397-08002B2CF9AE}" pid="3" name="ComplianceAssetId">
    <vt:lpwstr/>
  </property>
  <property fmtid="{D5CDD505-2E9C-101B-9397-08002B2CF9AE}" pid="4" name="_ExtendedDescription">
    <vt:lpwstr/>
  </property>
</Properties>
</file>