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handoutMasterIdLst>
    <p:handoutMasterId r:id="rId31"/>
  </p:handoutMasterIdLst>
  <p:sldIdLst>
    <p:sldId id="260" r:id="rId5"/>
    <p:sldId id="286" r:id="rId6"/>
    <p:sldId id="400" r:id="rId7"/>
    <p:sldId id="304" r:id="rId8"/>
    <p:sldId id="302" r:id="rId9"/>
    <p:sldId id="305" r:id="rId10"/>
    <p:sldId id="307" r:id="rId11"/>
    <p:sldId id="313" r:id="rId12"/>
    <p:sldId id="396" r:id="rId13"/>
    <p:sldId id="397" r:id="rId14"/>
    <p:sldId id="316" r:id="rId15"/>
    <p:sldId id="398" r:id="rId16"/>
    <p:sldId id="399" r:id="rId17"/>
    <p:sldId id="323" r:id="rId18"/>
    <p:sldId id="321" r:id="rId19"/>
    <p:sldId id="322" r:id="rId20"/>
    <p:sldId id="324" r:id="rId21"/>
    <p:sldId id="333" r:id="rId22"/>
    <p:sldId id="325" r:id="rId23"/>
    <p:sldId id="326" r:id="rId24"/>
    <p:sldId id="327" r:id="rId25"/>
    <p:sldId id="336" r:id="rId26"/>
    <p:sldId id="337" r:id="rId27"/>
    <p:sldId id="331" r:id="rId28"/>
    <p:sldId id="293"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 McLafferty" initials="JM" lastIdx="1" clrIdx="0">
    <p:extLst>
      <p:ext uri="{19B8F6BF-5375-455C-9EA6-DF929625EA0E}">
        <p15:presenceInfo xmlns:p15="http://schemas.microsoft.com/office/powerpoint/2012/main" userId="S::jmclafferty@prainc.com::cb9e5bda-f76a-4668-acb3-4b2649b849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0D14"/>
    <a:srgbClr val="306E36"/>
    <a:srgbClr val="103255"/>
    <a:srgbClr val="FFFFFF"/>
    <a:srgbClr val="FFFF66"/>
    <a:srgbClr val="4239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1F89D9-C57F-440A-9202-2725C203E2E1}" v="464" dt="2022-11-03T17:12:35.8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0" autoAdjust="0"/>
    <p:restoredTop sz="86385" autoAdjust="0"/>
  </p:normalViewPr>
  <p:slideViewPr>
    <p:cSldViewPr snapToGrid="0">
      <p:cViewPr>
        <p:scale>
          <a:sx n="75" d="100"/>
          <a:sy n="75" d="100"/>
        </p:scale>
        <p:origin x="1506" y="1440"/>
      </p:cViewPr>
      <p:guideLst/>
    </p:cSldViewPr>
  </p:slideViewPr>
  <p:outlineViewPr>
    <p:cViewPr>
      <p:scale>
        <a:sx n="33" d="100"/>
        <a:sy n="33" d="100"/>
      </p:scale>
      <p:origin x="0" y="-5904"/>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ey Davis" userId="b9253272-6ee1-4ed8-a83c-6c05a74f534a" providerId="ADAL" clId="{6F1F89D9-C57F-440A-9202-2725C203E2E1}"/>
    <pc:docChg chg="custSel modSld">
      <pc:chgData name="Holley Davis" userId="b9253272-6ee1-4ed8-a83c-6c05a74f534a" providerId="ADAL" clId="{6F1F89D9-C57F-440A-9202-2725C203E2E1}" dt="2022-11-03T17:10:39.512" v="473" actId="33553"/>
      <pc:docMkLst>
        <pc:docMk/>
      </pc:docMkLst>
      <pc:sldChg chg="modSp mod">
        <pc:chgData name="Holley Davis" userId="b9253272-6ee1-4ed8-a83c-6c05a74f534a" providerId="ADAL" clId="{6F1F89D9-C57F-440A-9202-2725C203E2E1}" dt="2022-11-03T17:10:35.480" v="472" actId="33553"/>
        <pc:sldMkLst>
          <pc:docMk/>
          <pc:sldMk cId="1316476481" sldId="260"/>
        </pc:sldMkLst>
        <pc:spChg chg="mod">
          <ac:chgData name="Holley Davis" userId="b9253272-6ee1-4ed8-a83c-6c05a74f534a" providerId="ADAL" clId="{6F1F89D9-C57F-440A-9202-2725C203E2E1}" dt="2022-11-03T17:10:35.480" v="472" actId="33553"/>
          <ac:spMkLst>
            <pc:docMk/>
            <pc:sldMk cId="1316476481" sldId="260"/>
            <ac:spMk id="29" creationId="{BAF0A6AF-3B14-4C8E-A620-C43A1CD3DB9F}"/>
          </ac:spMkLst>
        </pc:spChg>
        <pc:grpChg chg="mod">
          <ac:chgData name="Holley Davis" userId="b9253272-6ee1-4ed8-a83c-6c05a74f534a" providerId="ADAL" clId="{6F1F89D9-C57F-440A-9202-2725C203E2E1}" dt="2022-11-03T17:06:11.291" v="4" actId="962"/>
          <ac:grpSpMkLst>
            <pc:docMk/>
            <pc:sldMk cId="1316476481" sldId="260"/>
            <ac:grpSpMk id="38" creationId="{294EA0C3-0319-4CFF-BD76-B8E7AA06BB83}"/>
          </ac:grpSpMkLst>
        </pc:grpChg>
        <pc:picChg chg="mod">
          <ac:chgData name="Holley Davis" userId="b9253272-6ee1-4ed8-a83c-6c05a74f534a" providerId="ADAL" clId="{6F1F89D9-C57F-440A-9202-2725C203E2E1}" dt="2022-11-03T17:06:20.227" v="6" actId="962"/>
          <ac:picMkLst>
            <pc:docMk/>
            <pc:sldMk cId="1316476481" sldId="260"/>
            <ac:picMk id="9" creationId="{72F557EC-DCFB-4AD1-B95E-EFE06411E5B6}"/>
          </ac:picMkLst>
        </pc:picChg>
        <pc:picChg chg="mod">
          <ac:chgData name="Holley Davis" userId="b9253272-6ee1-4ed8-a83c-6c05a74f534a" providerId="ADAL" clId="{6F1F89D9-C57F-440A-9202-2725C203E2E1}" dt="2022-11-03T17:05:58.250" v="1" actId="962"/>
          <ac:picMkLst>
            <pc:docMk/>
            <pc:sldMk cId="1316476481" sldId="260"/>
            <ac:picMk id="28" creationId="{01FD8527-BD3A-4866-A147-46530352189D}"/>
          </ac:picMkLst>
        </pc:picChg>
        <pc:picChg chg="mod">
          <ac:chgData name="Holley Davis" userId="b9253272-6ee1-4ed8-a83c-6c05a74f534a" providerId="ADAL" clId="{6F1F89D9-C57F-440A-9202-2725C203E2E1}" dt="2022-11-03T17:06:06.552" v="3" actId="962"/>
          <ac:picMkLst>
            <pc:docMk/>
            <pc:sldMk cId="1316476481" sldId="260"/>
            <ac:picMk id="32" creationId="{CE6E0708-5C25-4D53-9BFB-6E72E3C99319}"/>
          </ac:picMkLst>
        </pc:picChg>
      </pc:sldChg>
      <pc:sldChg chg="delSp modSp mod">
        <pc:chgData name="Holley Davis" userId="b9253272-6ee1-4ed8-a83c-6c05a74f534a" providerId="ADAL" clId="{6F1F89D9-C57F-440A-9202-2725C203E2E1}" dt="2022-11-03T17:06:28.891" v="8" actId="478"/>
        <pc:sldMkLst>
          <pc:docMk/>
          <pc:sldMk cId="638609334" sldId="301"/>
        </pc:sldMkLst>
        <pc:spChg chg="del">
          <ac:chgData name="Holley Davis" userId="b9253272-6ee1-4ed8-a83c-6c05a74f534a" providerId="ADAL" clId="{6F1F89D9-C57F-440A-9202-2725C203E2E1}" dt="2022-11-03T17:06:28.891" v="8" actId="478"/>
          <ac:spMkLst>
            <pc:docMk/>
            <pc:sldMk cId="638609334" sldId="301"/>
            <ac:spMk id="15" creationId="{2BBBDDFF-B9D8-48CE-B1AE-C10E59D880AD}"/>
          </ac:spMkLst>
        </pc:spChg>
        <pc:grpChg chg="mod">
          <ac:chgData name="Holley Davis" userId="b9253272-6ee1-4ed8-a83c-6c05a74f534a" providerId="ADAL" clId="{6F1F89D9-C57F-440A-9202-2725C203E2E1}" dt="2022-11-03T17:06:25.926" v="7" actId="962"/>
          <ac:grpSpMkLst>
            <pc:docMk/>
            <pc:sldMk cId="638609334" sldId="301"/>
            <ac:grpSpMk id="14" creationId="{FE942B61-9310-4DB1-A564-824997C5057B}"/>
          </ac:grpSpMkLst>
        </pc:grpChg>
      </pc:sldChg>
      <pc:sldChg chg="modSp">
        <pc:chgData name="Holley Davis" userId="b9253272-6ee1-4ed8-a83c-6c05a74f534a" providerId="ADAL" clId="{6F1F89D9-C57F-440A-9202-2725C203E2E1}" dt="2022-11-03T17:08:06.679" v="292" actId="962"/>
        <pc:sldMkLst>
          <pc:docMk/>
          <pc:sldMk cId="3123563919" sldId="314"/>
        </pc:sldMkLst>
        <pc:graphicFrameChg chg="mod">
          <ac:chgData name="Holley Davis" userId="b9253272-6ee1-4ed8-a83c-6c05a74f534a" providerId="ADAL" clId="{6F1F89D9-C57F-440A-9202-2725C203E2E1}" dt="2022-11-03T17:08:06.679" v="292" actId="962"/>
          <ac:graphicFrameMkLst>
            <pc:docMk/>
            <pc:sldMk cId="3123563919" sldId="314"/>
            <ac:graphicFrameMk id="6" creationId="{D646D39B-E159-4893-876E-9E04F5B2ED3C}"/>
          </ac:graphicFrameMkLst>
        </pc:graphicFrameChg>
      </pc:sldChg>
      <pc:sldChg chg="modSp mod">
        <pc:chgData name="Holley Davis" userId="b9253272-6ee1-4ed8-a83c-6c05a74f534a" providerId="ADAL" clId="{6F1F89D9-C57F-440A-9202-2725C203E2E1}" dt="2022-11-03T17:10:39.512" v="473" actId="33553"/>
        <pc:sldMkLst>
          <pc:docMk/>
          <pc:sldMk cId="2052751124" sldId="316"/>
        </pc:sldMkLst>
        <pc:spChg chg="mod">
          <ac:chgData name="Holley Davis" userId="b9253272-6ee1-4ed8-a83c-6c05a74f534a" providerId="ADAL" clId="{6F1F89D9-C57F-440A-9202-2725C203E2E1}" dt="2022-11-03T17:10:39.512" v="473" actId="33553"/>
          <ac:spMkLst>
            <pc:docMk/>
            <pc:sldMk cId="2052751124" sldId="316"/>
            <ac:spMk id="2" creationId="{4360EECB-4037-43A8-BA10-AE388F09ACB9}"/>
          </ac:spMkLst>
        </pc:spChg>
      </pc:sldChg>
      <pc:sldChg chg="modSp">
        <pc:chgData name="Holley Davis" userId="b9253272-6ee1-4ed8-a83c-6c05a74f534a" providerId="ADAL" clId="{6F1F89D9-C57F-440A-9202-2725C203E2E1}" dt="2022-11-03T17:07:01.609" v="170" actId="962"/>
        <pc:sldMkLst>
          <pc:docMk/>
          <pc:sldMk cId="1416523139" sldId="335"/>
        </pc:sldMkLst>
        <pc:graphicFrameChg chg="mod">
          <ac:chgData name="Holley Davis" userId="b9253272-6ee1-4ed8-a83c-6c05a74f534a" providerId="ADAL" clId="{6F1F89D9-C57F-440A-9202-2725C203E2E1}" dt="2022-11-03T17:07:01.609" v="170" actId="962"/>
          <ac:graphicFrameMkLst>
            <pc:docMk/>
            <pc:sldMk cId="1416523139" sldId="335"/>
            <ac:graphicFrameMk id="6" creationId="{D646D39B-E159-4893-876E-9E04F5B2ED3C}"/>
          </ac:graphicFrameMkLst>
        </pc:graphicFrameChg>
      </pc:sldChg>
      <pc:sldChg chg="modSp">
        <pc:chgData name="Holley Davis" userId="b9253272-6ee1-4ed8-a83c-6c05a74f534a" providerId="ADAL" clId="{6F1F89D9-C57F-440A-9202-2725C203E2E1}" dt="2022-11-03T17:08:47.691" v="468" actId="962"/>
        <pc:sldMkLst>
          <pc:docMk/>
          <pc:sldMk cId="2583668396" sldId="336"/>
        </pc:sldMkLst>
        <pc:graphicFrameChg chg="mod">
          <ac:chgData name="Holley Davis" userId="b9253272-6ee1-4ed8-a83c-6c05a74f534a" providerId="ADAL" clId="{6F1F89D9-C57F-440A-9202-2725C203E2E1}" dt="2022-11-03T17:08:47.691" v="468" actId="962"/>
          <ac:graphicFrameMkLst>
            <pc:docMk/>
            <pc:sldMk cId="2583668396" sldId="336"/>
            <ac:graphicFrameMk id="6" creationId="{D646D39B-E159-4893-876E-9E04F5B2ED3C}"/>
          </ac:graphicFrameMkLst>
        </pc:graphicFrameChg>
      </pc:sldChg>
      <pc:sldChg chg="modSp mod">
        <pc:chgData name="Holley Davis" userId="b9253272-6ee1-4ed8-a83c-6c05a74f534a" providerId="ADAL" clId="{6F1F89D9-C57F-440A-9202-2725C203E2E1}" dt="2022-11-03T17:10:28.648" v="471" actId="962"/>
        <pc:sldMkLst>
          <pc:docMk/>
          <pc:sldMk cId="1618306235" sldId="395"/>
        </pc:sldMkLst>
        <pc:grpChg chg="mod">
          <ac:chgData name="Holley Davis" userId="b9253272-6ee1-4ed8-a83c-6c05a74f534a" providerId="ADAL" clId="{6F1F89D9-C57F-440A-9202-2725C203E2E1}" dt="2022-11-03T17:10:21.526" v="469" actId="962"/>
          <ac:grpSpMkLst>
            <pc:docMk/>
            <pc:sldMk cId="1618306235" sldId="395"/>
            <ac:grpSpMk id="11" creationId="{317413BA-F344-4F22-AE2B-F82C77D21768}"/>
          </ac:grpSpMkLst>
        </pc:grpChg>
        <pc:picChg chg="mod">
          <ac:chgData name="Holley Davis" userId="b9253272-6ee1-4ed8-a83c-6c05a74f534a" providerId="ADAL" clId="{6F1F89D9-C57F-440A-9202-2725C203E2E1}" dt="2022-11-03T17:10:28.648" v="471" actId="962"/>
          <ac:picMkLst>
            <pc:docMk/>
            <pc:sldMk cId="1618306235" sldId="395"/>
            <ac:picMk id="9" creationId="{96FA956E-C441-4ABB-AF36-9E0248E2E62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91EEAF-5C1E-42B7-875B-D942E6AC324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9D56F0D-C18F-4374-92DD-74108C79CE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6405E4-4925-49B7-AC27-6BCA739DE5FB}" type="datetimeFigureOut">
              <a:rPr lang="en-US" smtClean="0"/>
              <a:t>11/22/2022</a:t>
            </a:fld>
            <a:endParaRPr lang="en-US"/>
          </a:p>
        </p:txBody>
      </p:sp>
      <p:sp>
        <p:nvSpPr>
          <p:cNvPr id="4" name="Footer Placeholder 3">
            <a:extLst>
              <a:ext uri="{FF2B5EF4-FFF2-40B4-BE49-F238E27FC236}">
                <a16:creationId xmlns:a16="http://schemas.microsoft.com/office/drawing/2014/main" id="{9B23DE2F-449C-4CF3-A2F4-C5AF3E7CB4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0A31F63-E9C3-4CD2-A93A-196E6D80CD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F935E-6EF1-45F5-81D1-7EB7E36CB1B0}" type="slidenum">
              <a:rPr lang="en-US" smtClean="0"/>
              <a:t>‹#›</a:t>
            </a:fld>
            <a:endParaRPr lang="en-US"/>
          </a:p>
        </p:txBody>
      </p:sp>
    </p:spTree>
    <p:extLst>
      <p:ext uri="{BB962C8B-B14F-4D97-AF65-F5344CB8AC3E}">
        <p14:creationId xmlns:p14="http://schemas.microsoft.com/office/powerpoint/2010/main" val="15223865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215AE-B40B-4AEF-B48A-C7AB298CD600}" type="datetimeFigureOut">
              <a:rPr lang="en-US" smtClean="0"/>
              <a:t>11/22/2022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F4C0B-5B7A-498E-8229-927B3E27716A}" type="slidenum">
              <a:rPr lang="en-US" smtClean="0"/>
              <a:t>‹#›</a:t>
            </a:fld>
            <a:endParaRPr lang="en-US"/>
          </a:p>
        </p:txBody>
      </p:sp>
    </p:spTree>
    <p:extLst>
      <p:ext uri="{BB962C8B-B14F-4D97-AF65-F5344CB8AC3E}">
        <p14:creationId xmlns:p14="http://schemas.microsoft.com/office/powerpoint/2010/main" val="2852565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F4C0B-5B7A-498E-8229-927B3E277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96861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7</a:t>
            </a:fld>
            <a:endParaRPr lang="en-US"/>
          </a:p>
        </p:txBody>
      </p:sp>
    </p:spTree>
    <p:extLst>
      <p:ext uri="{BB962C8B-B14F-4D97-AF65-F5344CB8AC3E}">
        <p14:creationId xmlns:p14="http://schemas.microsoft.com/office/powerpoint/2010/main" val="212884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61F4C0B-5B7A-498E-8229-927B3E27716A}" type="slidenum">
              <a:rPr lang="en-US" smtClean="0"/>
              <a:t>9</a:t>
            </a:fld>
            <a:endParaRPr lang="en-US"/>
          </a:p>
        </p:txBody>
      </p:sp>
    </p:spTree>
    <p:extLst>
      <p:ext uri="{BB962C8B-B14F-4D97-AF65-F5344CB8AC3E}">
        <p14:creationId xmlns:p14="http://schemas.microsoft.com/office/powerpoint/2010/main" val="1435030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1F4C0B-5B7A-498E-8229-927B3E27716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68642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e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Parallelogram 15">
            <a:extLst>
              <a:ext uri="{FF2B5EF4-FFF2-40B4-BE49-F238E27FC236}">
                <a16:creationId xmlns:a16="http://schemas.microsoft.com/office/drawing/2014/main" id="{A00DA67C-A120-4620-842E-304BE597F099}"/>
              </a:ext>
            </a:extLst>
          </p:cNvPr>
          <p:cNvSpPr/>
          <p:nvPr userDrawn="1"/>
        </p:nvSpPr>
        <p:spPr>
          <a:xfrm>
            <a:off x="0" y="0"/>
            <a:ext cx="9828969" cy="6858179"/>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rgbClr val="10325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13" name="Title 1">
            <a:extLst>
              <a:ext uri="{FF2B5EF4-FFF2-40B4-BE49-F238E27FC236}">
                <a16:creationId xmlns:a16="http://schemas.microsoft.com/office/drawing/2014/main" id="{8CF492DA-9300-49D8-925A-01AE28612791}"/>
              </a:ext>
            </a:extLst>
          </p:cNvPr>
          <p:cNvSpPr>
            <a:spLocks noGrp="1"/>
          </p:cNvSpPr>
          <p:nvPr>
            <p:ph type="ctrTitle"/>
          </p:nvPr>
        </p:nvSpPr>
        <p:spPr>
          <a:xfrm>
            <a:off x="577049" y="1111266"/>
            <a:ext cx="7525229" cy="2387600"/>
          </a:xfrm>
        </p:spPr>
        <p:txBody>
          <a:bodyPr>
            <a:normAutofit fontScale="90000"/>
          </a:bodyPr>
          <a:lstStyle/>
          <a:p>
            <a:pPr algn="l"/>
            <a:endParaRPr lang="en-US" b="1">
              <a:solidFill>
                <a:schemeClr val="bg1"/>
              </a:solidFill>
              <a:latin typeface="+mn-lt"/>
            </a:endParaRPr>
          </a:p>
        </p:txBody>
      </p:sp>
      <p:sp>
        <p:nvSpPr>
          <p:cNvPr id="4" name="Date Placeholder 3">
            <a:extLst>
              <a:ext uri="{FF2B5EF4-FFF2-40B4-BE49-F238E27FC236}">
                <a16:creationId xmlns:a16="http://schemas.microsoft.com/office/drawing/2014/main" id="{1498D077-8085-4606-8F23-95AEA658D2E5}"/>
              </a:ext>
            </a:extLst>
          </p:cNvPr>
          <p:cNvSpPr>
            <a:spLocks noGrp="1"/>
          </p:cNvSpPr>
          <p:nvPr>
            <p:ph type="dt" sz="half" idx="10"/>
          </p:nvPr>
        </p:nvSpPr>
        <p:spPr>
          <a:xfrm>
            <a:off x="577049" y="6356350"/>
            <a:ext cx="2743200" cy="365125"/>
          </a:xfrm>
        </p:spPr>
        <p:txBody>
          <a:bodyPr/>
          <a:lstStyle>
            <a:lvl1pPr>
              <a:defRPr>
                <a:solidFill>
                  <a:schemeClr val="bg1"/>
                </a:solidFill>
              </a:defRPr>
            </a:lvl1pPr>
          </a:lstStyle>
          <a:p>
            <a:fld id="{32ACD5CE-694D-4D6D-8124-A69BD23F4BF5}" type="datetime1">
              <a:rPr lang="en-US" smtClean="0"/>
              <a:t>11/22/2022</a:t>
            </a:fld>
            <a:endParaRPr lang="en-US"/>
          </a:p>
        </p:txBody>
      </p:sp>
      <p:sp>
        <p:nvSpPr>
          <p:cNvPr id="14" name="Subtitle 2">
            <a:extLst>
              <a:ext uri="{FF2B5EF4-FFF2-40B4-BE49-F238E27FC236}">
                <a16:creationId xmlns:a16="http://schemas.microsoft.com/office/drawing/2014/main" id="{4E60C02E-D333-46F5-91DC-328128BF03E2}"/>
              </a:ext>
            </a:extLst>
          </p:cNvPr>
          <p:cNvSpPr>
            <a:spLocks noGrp="1"/>
          </p:cNvSpPr>
          <p:nvPr>
            <p:ph type="subTitle" idx="1"/>
          </p:nvPr>
        </p:nvSpPr>
        <p:spPr>
          <a:xfrm>
            <a:off x="577050" y="3590941"/>
            <a:ext cx="6631618" cy="1655762"/>
          </a:xfrm>
        </p:spPr>
        <p:txBody>
          <a:bodyPr/>
          <a:lstStyle>
            <a:lvl1pPr marL="0" indent="0" algn="l">
              <a:buNone/>
              <a:defRPr/>
            </a:lvl1pPr>
          </a:lstStyle>
          <a:p>
            <a:pPr algn="l"/>
            <a:endParaRPr lang="en-US" i="1">
              <a:solidFill>
                <a:schemeClr val="bg1"/>
              </a:solidFill>
            </a:endParaRPr>
          </a:p>
        </p:txBody>
      </p:sp>
      <p:pic>
        <p:nvPicPr>
          <p:cNvPr id="15" name="Picture 14">
            <a:extLst>
              <a:ext uri="{FF2B5EF4-FFF2-40B4-BE49-F238E27FC236}">
                <a16:creationId xmlns:a16="http://schemas.microsoft.com/office/drawing/2014/main" id="{46A0CB31-8110-4E41-8EB3-2BB6A20181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23617" y="1713150"/>
            <a:ext cx="2091333" cy="2089591"/>
          </a:xfrm>
          <a:prstGeom prst="rect">
            <a:avLst/>
          </a:prstGeom>
        </p:spPr>
      </p:pic>
      <p:pic>
        <p:nvPicPr>
          <p:cNvPr id="16" name="Picture 15">
            <a:extLst>
              <a:ext uri="{FF2B5EF4-FFF2-40B4-BE49-F238E27FC236}">
                <a16:creationId xmlns:a16="http://schemas.microsoft.com/office/drawing/2014/main" id="{2423C6F0-3625-402E-9DF5-E66D7AAAE2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12507" y="4689673"/>
            <a:ext cx="2424651" cy="976325"/>
          </a:xfrm>
          <a:prstGeom prst="rect">
            <a:avLst/>
          </a:prstGeom>
        </p:spPr>
      </p:pic>
    </p:spTree>
    <p:extLst>
      <p:ext uri="{BB962C8B-B14F-4D97-AF65-F5344CB8AC3E}">
        <p14:creationId xmlns:p14="http://schemas.microsoft.com/office/powerpoint/2010/main" val="2220421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3" name="Title 3">
            <a:extLst>
              <a:ext uri="{FF2B5EF4-FFF2-40B4-BE49-F238E27FC236}">
                <a16:creationId xmlns:a16="http://schemas.microsoft.com/office/drawing/2014/main" id="{F3AE812A-98F8-9514-0AD3-02952A4832DB}"/>
              </a:ext>
            </a:extLst>
          </p:cNvPr>
          <p:cNvSpPr>
            <a:spLocks noGrp="1"/>
          </p:cNvSpPr>
          <p:nvPr>
            <p:ph type="ctrTitle"/>
          </p:nvPr>
        </p:nvSpPr>
        <p:spPr>
          <a:xfrm>
            <a:off x="3868387" y="337840"/>
            <a:ext cx="4639319" cy="1132576"/>
          </a:xfrm>
          <a:ln>
            <a:noFill/>
          </a:ln>
        </p:spPr>
        <p:txBody>
          <a:bodyPr>
            <a:normAutofit/>
          </a:bodyPr>
          <a:lstStyle/>
          <a:p>
            <a:pPr algn="ctr"/>
            <a:endParaRPr lang="en-US" sz="4800" b="1" dirty="0"/>
          </a:p>
        </p:txBody>
      </p:sp>
      <p:sp>
        <p:nvSpPr>
          <p:cNvPr id="4" name="Title 3">
            <a:extLst>
              <a:ext uri="{FF2B5EF4-FFF2-40B4-BE49-F238E27FC236}">
                <a16:creationId xmlns:a16="http://schemas.microsoft.com/office/drawing/2014/main" id="{A5AF7153-22D0-91B4-E1E6-21C4A902CECF}"/>
              </a:ext>
            </a:extLst>
          </p:cNvPr>
          <p:cNvSpPr txBox="1">
            <a:spLocks/>
          </p:cNvSpPr>
          <p:nvPr userDrawn="1"/>
        </p:nvSpPr>
        <p:spPr>
          <a:xfrm>
            <a:off x="3586594" y="2544829"/>
            <a:ext cx="4989961" cy="1768344"/>
          </a:xfrm>
          <a:prstGeom prst="rect">
            <a:avLst/>
          </a:prstGeom>
          <a:solidFill>
            <a:srgbClr val="103255">
              <a:alpha val="78824"/>
            </a:srgbClr>
          </a:solidFill>
          <a:ln>
            <a:solidFill>
              <a:srgbClr val="103255"/>
            </a:solidFill>
          </a:ln>
          <a:effectLst>
            <a:glow rad="101600">
              <a:srgbClr val="306E36">
                <a:alpha val="40000"/>
              </a:srgbClr>
            </a:glo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b="0" i="0" u="none" kern="1200">
                <a:solidFill>
                  <a:srgbClr val="103255"/>
                </a:solidFill>
                <a:latin typeface="+mn-lt"/>
                <a:ea typeface="+mj-ea"/>
                <a:cs typeface="+mj-cs"/>
              </a:defRPr>
            </a:lvl1pPr>
          </a:lstStyle>
          <a:p>
            <a:pPr algn="ctr"/>
            <a:endParaRPr lang="en-US" sz="5400" b="1" dirty="0"/>
          </a:p>
        </p:txBody>
      </p:sp>
      <p:grpSp>
        <p:nvGrpSpPr>
          <p:cNvPr id="5" name="Group 4">
            <a:extLst>
              <a:ext uri="{FF2B5EF4-FFF2-40B4-BE49-F238E27FC236}">
                <a16:creationId xmlns:a16="http://schemas.microsoft.com/office/drawing/2014/main" id="{6D9752E6-C0F3-7E38-CF18-7263BC7213FB}"/>
              </a:ext>
              <a:ext uri="{C183D7F6-B498-43B3-948B-1728B52AA6E4}">
                <adec:decorative xmlns:adec="http://schemas.microsoft.com/office/drawing/2017/decorative" val="1"/>
              </a:ext>
            </a:extLst>
          </p:cNvPr>
          <p:cNvGrpSpPr/>
          <p:nvPr userDrawn="1"/>
        </p:nvGrpSpPr>
        <p:grpSpPr>
          <a:xfrm rot="16200000">
            <a:off x="6026092" y="-1214221"/>
            <a:ext cx="193596" cy="5175675"/>
            <a:chOff x="4289290" y="850837"/>
            <a:chExt cx="141307" cy="5229455"/>
          </a:xfrm>
        </p:grpSpPr>
        <p:cxnSp>
          <p:nvCxnSpPr>
            <p:cNvPr id="6" name="Straight Connector 5">
              <a:extLst>
                <a:ext uri="{FF2B5EF4-FFF2-40B4-BE49-F238E27FC236}">
                  <a16:creationId xmlns:a16="http://schemas.microsoft.com/office/drawing/2014/main" id="{DA263B12-42B6-C63B-F66A-9A881F6F26D7}"/>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B1AC6FF9-FBC9-6B74-EEC4-CF7B9E4DB5DE}"/>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Content Placeholder 15">
            <a:extLst>
              <a:ext uri="{FF2B5EF4-FFF2-40B4-BE49-F238E27FC236}">
                <a16:creationId xmlns:a16="http://schemas.microsoft.com/office/drawing/2014/main" id="{BAE98BA8-8F60-C2D8-6F82-E8D9A26F395D}"/>
              </a:ext>
            </a:extLst>
          </p:cNvPr>
          <p:cNvSpPr>
            <a:spLocks noGrp="1"/>
          </p:cNvSpPr>
          <p:nvPr>
            <p:ph sz="quarter" idx="10"/>
          </p:nvPr>
        </p:nvSpPr>
        <p:spPr>
          <a:xfrm>
            <a:off x="3586163" y="2544763"/>
            <a:ext cx="4991100" cy="1768475"/>
          </a:xfrm>
        </p:spPr>
        <p:txBody>
          <a:bodyPr anchor="ctr">
            <a:noAutofit/>
          </a:bodyPr>
          <a:lstStyle>
            <a:lvl1pPr marL="0" indent="0" algn="ctr">
              <a:buNone/>
              <a:defRPr sz="4800">
                <a:solidFill>
                  <a:schemeClr val="bg1"/>
                </a:solidFill>
              </a:defRPr>
            </a:lvl1pPr>
            <a:lvl2pPr marL="457200" indent="0" algn="ctr">
              <a:buNone/>
              <a:defRPr sz="4400">
                <a:solidFill>
                  <a:schemeClr val="bg1"/>
                </a:solidFill>
              </a:defRPr>
            </a:lvl2pPr>
            <a:lvl3pPr marL="914400" indent="0" algn="ctr">
              <a:buNone/>
              <a:defRPr sz="4000">
                <a:solidFill>
                  <a:schemeClr val="bg1"/>
                </a:solidFill>
              </a:defRPr>
            </a:lvl3pPr>
            <a:lvl4pPr marL="1371600" indent="0" algn="ctr">
              <a:buNone/>
              <a:defRPr sz="3600">
                <a:solidFill>
                  <a:schemeClr val="bg1"/>
                </a:solidFill>
              </a:defRPr>
            </a:lvl4pPr>
            <a:lvl5pPr marL="1828800" indent="0" algn="ctr">
              <a:buNone/>
              <a:defRPr sz="3600">
                <a:solidFill>
                  <a:schemeClr val="bg1"/>
                </a:solidFill>
              </a:defRPr>
            </a:lvl5pPr>
          </a:lstStyle>
          <a:p>
            <a:pPr lvl="0"/>
            <a:endParaRPr lang="en-US" dirty="0"/>
          </a:p>
        </p:txBody>
      </p:sp>
      <p:sp>
        <p:nvSpPr>
          <p:cNvPr id="19" name="Content Placeholder 18">
            <a:extLst>
              <a:ext uri="{FF2B5EF4-FFF2-40B4-BE49-F238E27FC236}">
                <a16:creationId xmlns:a16="http://schemas.microsoft.com/office/drawing/2014/main" id="{2A8E97DB-3A46-CFE6-ABDE-3758C40A7804}"/>
              </a:ext>
            </a:extLst>
          </p:cNvPr>
          <p:cNvSpPr>
            <a:spLocks noGrp="1"/>
          </p:cNvSpPr>
          <p:nvPr>
            <p:ph sz="quarter" idx="11"/>
          </p:nvPr>
        </p:nvSpPr>
        <p:spPr>
          <a:xfrm>
            <a:off x="1458668" y="5284864"/>
            <a:ext cx="10393362" cy="1625600"/>
          </a:xfrm>
          <a:noFill/>
        </p:spPr>
        <p:txBody>
          <a:bodyPr wrap="square" rtlCol="0">
            <a:spAutoFit/>
          </a:bodyPr>
          <a:lstStyle>
            <a:lvl1pPr marL="0" indent="0">
              <a:buNone/>
              <a:defRPr lang="en-US" sz="1600" smtClean="0">
                <a:solidFill>
                  <a:srgbClr val="103255"/>
                </a:solidFill>
              </a:defRPr>
            </a:lvl1pPr>
            <a:lvl2pPr marL="228600" indent="0">
              <a:buNone/>
              <a:defRPr lang="en-US" sz="1800" smtClean="0"/>
            </a:lvl2pPr>
            <a:lvl3pPr marL="685800" indent="0">
              <a:buNone/>
              <a:defRPr lang="en-US" sz="1800" smtClean="0"/>
            </a:lvl3pPr>
            <a:lvl4pPr marL="1143000" indent="0">
              <a:buNone/>
              <a:defRPr lang="en-US" smtClean="0"/>
            </a:lvl4pPr>
            <a:lvl5pPr marL="1600200" indent="0">
              <a:buNone/>
              <a:defRPr lang="en-US"/>
            </a:lvl5pPr>
          </a:lstStyle>
          <a:p>
            <a:pPr marL="0" lvl="0"/>
            <a:r>
              <a:rPr lang="en-US"/>
              <a:t>Click to edit Master text styles</a:t>
            </a:r>
          </a:p>
          <a:p>
            <a:pPr marL="457200" lvl="1"/>
            <a:r>
              <a:rPr lang="en-US"/>
              <a:t>Second level</a:t>
            </a:r>
          </a:p>
          <a:p>
            <a:pPr marL="914400" lvl="2"/>
            <a:r>
              <a:rPr lang="en-US"/>
              <a:t>Third level</a:t>
            </a:r>
          </a:p>
          <a:p>
            <a:pPr marL="1371600" lvl="3"/>
            <a:r>
              <a:rPr lang="en-US"/>
              <a:t>Fourth level</a:t>
            </a:r>
          </a:p>
          <a:p>
            <a:pPr marL="1828800" lvl="4"/>
            <a:r>
              <a:rPr lang="en-US"/>
              <a:t>Fifth level</a:t>
            </a:r>
          </a:p>
        </p:txBody>
      </p:sp>
    </p:spTree>
    <p:extLst>
      <p:ext uri="{BB962C8B-B14F-4D97-AF65-F5344CB8AC3E}">
        <p14:creationId xmlns:p14="http://schemas.microsoft.com/office/powerpoint/2010/main" val="57104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3734406"/>
          </a:xfrm>
        </p:spPr>
        <p:txBody>
          <a:bodyPr anchor="t">
            <a:normAutofit/>
          </a:bodyPr>
          <a:lstStyle>
            <a:lvl1pPr algn="l">
              <a:defRPr i="0">
                <a:solidFill>
                  <a:srgbClr val="103255"/>
                </a:solidFill>
              </a:defRPr>
            </a:lvl1pPr>
          </a:lstStyle>
          <a:p>
            <a:pPr marL="0" indent="0">
              <a:buNone/>
            </a:pPr>
            <a:endParaRPr lang="en-US"/>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Tree>
    <p:extLst>
      <p:ext uri="{BB962C8B-B14F-4D97-AF65-F5344CB8AC3E}">
        <p14:creationId xmlns:p14="http://schemas.microsoft.com/office/powerpoint/2010/main" val="3756351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116848"/>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0850EEFB-B01E-470F-CCC8-76C5C97AD2CB}"/>
              </a:ext>
            </a:extLst>
          </p:cNvPr>
          <p:cNvSpPr>
            <a:spLocks noGrp="1"/>
          </p:cNvSpPr>
          <p:nvPr>
            <p:ph idx="10"/>
          </p:nvPr>
        </p:nvSpPr>
        <p:spPr>
          <a:xfrm>
            <a:off x="592214" y="2954488"/>
            <a:ext cx="11007571" cy="1116848"/>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128894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520679-E839-473B-BC2A-237740DB959C}"/>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Content Placeholder 2">
            <a:extLst>
              <a:ext uri="{FF2B5EF4-FFF2-40B4-BE49-F238E27FC236}">
                <a16:creationId xmlns:a16="http://schemas.microsoft.com/office/drawing/2014/main" id="{38DF7044-583A-4203-9C6D-921448A91A50}"/>
              </a:ext>
            </a:extLst>
          </p:cNvPr>
          <p:cNvSpPr>
            <a:spLocks noGrp="1"/>
          </p:cNvSpPr>
          <p:nvPr>
            <p:ph idx="1"/>
          </p:nvPr>
        </p:nvSpPr>
        <p:spPr>
          <a:xfrm>
            <a:off x="592214" y="1687898"/>
            <a:ext cx="11007571" cy="1116848"/>
          </a:xfrm>
        </p:spPr>
        <p:txBody>
          <a:bodyPr anchor="t">
            <a:normAutofit/>
          </a:bodyPr>
          <a:lstStyle>
            <a:lvl1pPr algn="l">
              <a:defRPr i="0">
                <a:solidFill>
                  <a:srgbClr val="103255"/>
                </a:solidFill>
              </a:defRPr>
            </a:lvl1pPr>
          </a:lstStyle>
          <a:p>
            <a:pPr marL="0" indent="0">
              <a:buNone/>
            </a:pPr>
            <a:endParaRPr lang="en-US" dirty="0"/>
          </a:p>
        </p:txBody>
      </p:sp>
      <p:sp>
        <p:nvSpPr>
          <p:cNvPr id="10" name="Title 1">
            <a:extLst>
              <a:ext uri="{FF2B5EF4-FFF2-40B4-BE49-F238E27FC236}">
                <a16:creationId xmlns:a16="http://schemas.microsoft.com/office/drawing/2014/main" id="{C029B455-9B8E-4FF6-9CB5-D43DF4F123C4}"/>
              </a:ext>
            </a:extLst>
          </p:cNvPr>
          <p:cNvSpPr>
            <a:spLocks noGrp="1"/>
          </p:cNvSpPr>
          <p:nvPr>
            <p:ph type="title"/>
          </p:nvPr>
        </p:nvSpPr>
        <p:spPr>
          <a:xfrm>
            <a:off x="592214" y="365125"/>
            <a:ext cx="11007571" cy="611419"/>
          </a:xfrm>
        </p:spPr>
        <p:txBody>
          <a:bodyPr>
            <a:normAutofit fontScale="90000"/>
          </a:bodyPr>
          <a:lstStyle>
            <a:lvl1pPr>
              <a:defRPr b="0"/>
            </a:lvl1p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5DAC539B-ECA7-4C11-98CB-E458987C05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81881" y="89716"/>
            <a:ext cx="1052052" cy="1052052"/>
          </a:xfrm>
          <a:prstGeom prst="rect">
            <a:avLst/>
          </a:prstGeom>
        </p:spPr>
      </p:pic>
      <p:sp>
        <p:nvSpPr>
          <p:cNvPr id="13" name="TextBox 12">
            <a:extLst>
              <a:ext uri="{FF2B5EF4-FFF2-40B4-BE49-F238E27FC236}">
                <a16:creationId xmlns:a16="http://schemas.microsoft.com/office/drawing/2014/main" id="{2E4FD7DA-BB58-43BC-B4B0-440F379915C8}"/>
              </a:ext>
            </a:extLst>
          </p:cNvPr>
          <p:cNvSpPr txBox="1"/>
          <p:nvPr userDrawn="1"/>
        </p:nvSpPr>
        <p:spPr>
          <a:xfrm>
            <a:off x="5572122" y="6454775"/>
            <a:ext cx="1047751" cy="276999"/>
          </a:xfrm>
          <a:prstGeom prst="rect">
            <a:avLst/>
          </a:prstGeom>
          <a:noFill/>
        </p:spPr>
        <p:txBody>
          <a:bodyPr wrap="square" rtlCol="0">
            <a:spAutoFit/>
          </a:bodyPr>
          <a:lstStyle/>
          <a:p>
            <a:pPr algn="ctr"/>
            <a:fld id="{E87789AE-2273-4F59-8F26-94E3F6A23C6D}" type="slidenum">
              <a:rPr lang="en-US" sz="1200" b="1" smtClean="0">
                <a:solidFill>
                  <a:srgbClr val="103255"/>
                </a:solidFill>
              </a:rPr>
              <a:pPr algn="ctr"/>
              <a:t>‹#›</a:t>
            </a:fld>
            <a:endParaRPr lang="en-US" sz="1200" b="1">
              <a:solidFill>
                <a:srgbClr val="103255"/>
              </a:solidFill>
            </a:endParaRPr>
          </a:p>
        </p:txBody>
      </p:sp>
      <p:sp>
        <p:nvSpPr>
          <p:cNvPr id="2" name="Content Placeholder 2">
            <a:extLst>
              <a:ext uri="{FF2B5EF4-FFF2-40B4-BE49-F238E27FC236}">
                <a16:creationId xmlns:a16="http://schemas.microsoft.com/office/drawing/2014/main" id="{0850EEFB-B01E-470F-CCC8-76C5C97AD2CB}"/>
              </a:ext>
            </a:extLst>
          </p:cNvPr>
          <p:cNvSpPr>
            <a:spLocks noGrp="1"/>
          </p:cNvSpPr>
          <p:nvPr>
            <p:ph idx="10"/>
          </p:nvPr>
        </p:nvSpPr>
        <p:spPr>
          <a:xfrm>
            <a:off x="592214" y="2954488"/>
            <a:ext cx="11007571" cy="1116848"/>
          </a:xfrm>
        </p:spPr>
        <p:txBody>
          <a:bodyPr anchor="t">
            <a:normAutofit/>
          </a:bodyPr>
          <a:lstStyle>
            <a:lvl1pPr algn="l">
              <a:defRPr i="0">
                <a:solidFill>
                  <a:srgbClr val="103255"/>
                </a:solidFill>
              </a:defRPr>
            </a:lvl1pPr>
          </a:lstStyle>
          <a:p>
            <a:pPr marL="0" indent="0">
              <a:buNone/>
            </a:pPr>
            <a:endParaRPr lang="en-US" dirty="0"/>
          </a:p>
        </p:txBody>
      </p:sp>
      <p:sp>
        <p:nvSpPr>
          <p:cNvPr id="3" name="Content Placeholder 2">
            <a:extLst>
              <a:ext uri="{FF2B5EF4-FFF2-40B4-BE49-F238E27FC236}">
                <a16:creationId xmlns:a16="http://schemas.microsoft.com/office/drawing/2014/main" id="{3C4D7AE6-E876-7DF1-71D1-FBF0947DBD30}"/>
              </a:ext>
            </a:extLst>
          </p:cNvPr>
          <p:cNvSpPr>
            <a:spLocks noGrp="1"/>
          </p:cNvSpPr>
          <p:nvPr>
            <p:ph idx="11"/>
          </p:nvPr>
        </p:nvSpPr>
        <p:spPr>
          <a:xfrm>
            <a:off x="592214" y="4221078"/>
            <a:ext cx="11007571" cy="1116848"/>
          </a:xfrm>
        </p:spPr>
        <p:txBody>
          <a:bodyPr anchor="t">
            <a:normAutofit/>
          </a:bodyPr>
          <a:lstStyle>
            <a:lvl1pPr algn="l">
              <a:defRPr i="0">
                <a:solidFill>
                  <a:srgbClr val="103255"/>
                </a:solidFill>
              </a:defRPr>
            </a:lvl1pPr>
          </a:lstStyle>
          <a:p>
            <a:pPr marL="0" indent="0">
              <a:buNone/>
            </a:pPr>
            <a:endParaRPr lang="en-US" dirty="0"/>
          </a:p>
        </p:txBody>
      </p:sp>
    </p:spTree>
    <p:extLst>
      <p:ext uri="{BB962C8B-B14F-4D97-AF65-F5344CB8AC3E}">
        <p14:creationId xmlns:p14="http://schemas.microsoft.com/office/powerpoint/2010/main" val="346196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03378DF-3411-423E-A3BE-8BC4D9E7AD4D}"/>
              </a:ext>
            </a:extLst>
          </p:cNvPr>
          <p:cNvSpPr/>
          <p:nvPr userDrawn="1"/>
        </p:nvSpPr>
        <p:spPr>
          <a:xfrm>
            <a:off x="1509204" y="0"/>
            <a:ext cx="10682796" cy="6858000"/>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15">
            <a:extLst>
              <a:ext uri="{FF2B5EF4-FFF2-40B4-BE49-F238E27FC236}">
                <a16:creationId xmlns:a16="http://schemas.microsoft.com/office/drawing/2014/main" id="{467D6648-5053-4A44-A3B3-689B526CD0B6}"/>
              </a:ext>
            </a:extLst>
          </p:cNvPr>
          <p:cNvSpPr/>
          <p:nvPr userDrawn="1"/>
        </p:nvSpPr>
        <p:spPr>
          <a:xfrm>
            <a:off x="0" y="1"/>
            <a:ext cx="9828969" cy="6858000"/>
          </a:xfrm>
          <a:custGeom>
            <a:avLst/>
            <a:gdLst>
              <a:gd name="connsiteX0" fmla="*/ 0 w 10563171"/>
              <a:gd name="connsiteY0" fmla="*/ 6858000 h 6858000"/>
              <a:gd name="connsiteX1" fmla="*/ 1714500 w 10563171"/>
              <a:gd name="connsiteY1" fmla="*/ 0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3044537 w 10563171"/>
              <a:gd name="connsiteY1" fmla="*/ 92364 h 6858000"/>
              <a:gd name="connsiteX2" fmla="*/ 10563171 w 10563171"/>
              <a:gd name="connsiteY2" fmla="*/ 0 h 6858000"/>
              <a:gd name="connsiteX3" fmla="*/ 8848671 w 10563171"/>
              <a:gd name="connsiteY3" fmla="*/ 6858000 h 6858000"/>
              <a:gd name="connsiteX4" fmla="*/ 0 w 10563171"/>
              <a:gd name="connsiteY4" fmla="*/ 6858000 h 6858000"/>
              <a:gd name="connsiteX0" fmla="*/ 0 w 10563171"/>
              <a:gd name="connsiteY0" fmla="*/ 6858000 h 6858000"/>
              <a:gd name="connsiteX1" fmla="*/ 2822864 w 10563171"/>
              <a:gd name="connsiteY1" fmla="*/ 9237 h 6858000"/>
              <a:gd name="connsiteX2" fmla="*/ 10563171 w 10563171"/>
              <a:gd name="connsiteY2" fmla="*/ 0 h 6858000"/>
              <a:gd name="connsiteX3" fmla="*/ 8848671 w 10563171"/>
              <a:gd name="connsiteY3" fmla="*/ 6858000 h 6858000"/>
              <a:gd name="connsiteX4" fmla="*/ 0 w 10563171"/>
              <a:gd name="connsiteY4" fmla="*/ 6858000 h 6858000"/>
              <a:gd name="connsiteX0" fmla="*/ 1010227 w 7740307"/>
              <a:gd name="connsiteY0" fmla="*/ 6405418 h 6858000"/>
              <a:gd name="connsiteX1" fmla="*/ 0 w 7740307"/>
              <a:gd name="connsiteY1" fmla="*/ 9237 h 6858000"/>
              <a:gd name="connsiteX2" fmla="*/ 7740307 w 7740307"/>
              <a:gd name="connsiteY2" fmla="*/ 0 h 6858000"/>
              <a:gd name="connsiteX3" fmla="*/ 6025807 w 7740307"/>
              <a:gd name="connsiteY3" fmla="*/ 6858000 h 6858000"/>
              <a:gd name="connsiteX4" fmla="*/ 1010227 w 7740307"/>
              <a:gd name="connsiteY4" fmla="*/ 6405418 h 6858000"/>
              <a:gd name="connsiteX0" fmla="*/ 0 w 7742134"/>
              <a:gd name="connsiteY0" fmla="*/ 6858179 h 6858179"/>
              <a:gd name="connsiteX1" fmla="*/ 1827 w 7742134"/>
              <a:gd name="connsiteY1" fmla="*/ 9237 h 6858179"/>
              <a:gd name="connsiteX2" fmla="*/ 7742134 w 7742134"/>
              <a:gd name="connsiteY2" fmla="*/ 0 h 6858179"/>
              <a:gd name="connsiteX3" fmla="*/ 6027634 w 7742134"/>
              <a:gd name="connsiteY3" fmla="*/ 6858000 h 6858179"/>
              <a:gd name="connsiteX4" fmla="*/ 0 w 7742134"/>
              <a:gd name="connsiteY4" fmla="*/ 6858179 h 6858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2134" h="6858179">
                <a:moveTo>
                  <a:pt x="0" y="6858179"/>
                </a:moveTo>
                <a:lnTo>
                  <a:pt x="1827" y="9237"/>
                </a:lnTo>
                <a:lnTo>
                  <a:pt x="7742134" y="0"/>
                </a:lnTo>
                <a:lnTo>
                  <a:pt x="6027634" y="6858000"/>
                </a:lnTo>
                <a:lnTo>
                  <a:pt x="0" y="685817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bg1"/>
              </a:solidFill>
            </a:endParaRPr>
          </a:p>
        </p:txBody>
      </p:sp>
      <p:sp>
        <p:nvSpPr>
          <p:cNvPr id="8" name="Content Placeholder 2">
            <a:extLst>
              <a:ext uri="{FF2B5EF4-FFF2-40B4-BE49-F238E27FC236}">
                <a16:creationId xmlns:a16="http://schemas.microsoft.com/office/drawing/2014/main" id="{003F2313-05C3-48F4-B507-4E0092A5FB67}"/>
              </a:ext>
            </a:extLst>
          </p:cNvPr>
          <p:cNvSpPr>
            <a:spLocks noGrp="1"/>
          </p:cNvSpPr>
          <p:nvPr>
            <p:ph idx="1"/>
          </p:nvPr>
        </p:nvSpPr>
        <p:spPr>
          <a:xfrm>
            <a:off x="592214" y="1687898"/>
            <a:ext cx="8196679" cy="4402184"/>
          </a:xfrm>
        </p:spPr>
        <p:txBody>
          <a:bodyPr anchor="t">
            <a:normAutofit/>
          </a:bodyPr>
          <a:lstStyle>
            <a:lvl1pPr algn="l">
              <a:defRPr i="0">
                <a:solidFill>
                  <a:srgbClr val="103255"/>
                </a:solidFill>
              </a:defRPr>
            </a:lvl1pPr>
          </a:lstStyle>
          <a:p>
            <a:pPr marL="0" indent="0">
              <a:buNone/>
            </a:pPr>
            <a:endParaRPr lang="en-US"/>
          </a:p>
        </p:txBody>
      </p:sp>
      <p:sp>
        <p:nvSpPr>
          <p:cNvPr id="9" name="Title 1">
            <a:extLst>
              <a:ext uri="{FF2B5EF4-FFF2-40B4-BE49-F238E27FC236}">
                <a16:creationId xmlns:a16="http://schemas.microsoft.com/office/drawing/2014/main" id="{F449B09E-EF33-4153-B0DC-0E9A53E2F9B2}"/>
              </a:ext>
            </a:extLst>
          </p:cNvPr>
          <p:cNvSpPr>
            <a:spLocks noGrp="1"/>
          </p:cNvSpPr>
          <p:nvPr>
            <p:ph type="title"/>
          </p:nvPr>
        </p:nvSpPr>
        <p:spPr>
          <a:xfrm>
            <a:off x="592214" y="365125"/>
            <a:ext cx="8196679" cy="720752"/>
          </a:xfrm>
        </p:spPr>
        <p:txBody>
          <a:bodyPr>
            <a:normAutofit fontScale="90000"/>
          </a:bodyPr>
          <a:lstStyle/>
          <a:p>
            <a:r>
              <a:rPr lang="en-US" b="1">
                <a:solidFill>
                  <a:schemeClr val="bg1"/>
                </a:solidFill>
                <a:latin typeface="+mn-lt"/>
              </a:rPr>
              <a:t>Project Description</a:t>
            </a:r>
          </a:p>
        </p:txBody>
      </p:sp>
      <p:pic>
        <p:nvPicPr>
          <p:cNvPr id="11" name="Picture 10">
            <a:extLst>
              <a:ext uri="{FF2B5EF4-FFF2-40B4-BE49-F238E27FC236}">
                <a16:creationId xmlns:a16="http://schemas.microsoft.com/office/drawing/2014/main" id="{6C201B16-4B21-4764-A811-29CFB83BA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53855" y="3429000"/>
            <a:ext cx="3288484" cy="3288484"/>
          </a:xfrm>
          <a:prstGeom prst="rect">
            <a:avLst/>
          </a:prstGeom>
        </p:spPr>
      </p:pic>
    </p:spTree>
    <p:extLst>
      <p:ext uri="{BB962C8B-B14F-4D97-AF65-F5344CB8AC3E}">
        <p14:creationId xmlns:p14="http://schemas.microsoft.com/office/powerpoint/2010/main" val="2502361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D50E95C-2A14-4AFA-B745-9671C03E84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cxnSp>
        <p:nvCxnSpPr>
          <p:cNvPr id="10" name="Straight Connector 9">
            <a:extLst>
              <a:ext uri="{FF2B5EF4-FFF2-40B4-BE49-F238E27FC236}">
                <a16:creationId xmlns:a16="http://schemas.microsoft.com/office/drawing/2014/main" id="{38EC7385-25A1-4620-93B7-8D7197AFE35F}"/>
              </a:ext>
            </a:extLst>
          </p:cNvPr>
          <p:cNvCxnSpPr>
            <a:cxnSpLocks/>
          </p:cNvCxnSpPr>
          <p:nvPr userDrawn="1"/>
        </p:nvCxnSpPr>
        <p:spPr>
          <a:xfrm>
            <a:off x="1330326" y="0"/>
            <a:ext cx="16355" cy="183767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C5151DD4-9261-48BD-A2B8-9BB84CCEC4AF}"/>
              </a:ext>
            </a:extLst>
          </p:cNvPr>
          <p:cNvSpPr>
            <a:spLocks noGrp="1"/>
          </p:cNvSpPr>
          <p:nvPr>
            <p:ph type="dt" sz="half" idx="10"/>
          </p:nvPr>
        </p:nvSpPr>
        <p:spPr>
          <a:xfrm>
            <a:off x="2817283" y="1017571"/>
            <a:ext cx="2743200" cy="365125"/>
          </a:xfrm>
        </p:spPr>
        <p:txBody>
          <a:bodyPr/>
          <a:lstStyle>
            <a:lvl1pPr>
              <a:defRPr>
                <a:solidFill>
                  <a:srgbClr val="103255"/>
                </a:solidFill>
              </a:defRPr>
            </a:lvl1pPr>
          </a:lstStyle>
          <a:p>
            <a:fld id="{BFC479A5-9518-47B4-87E9-BEBAC88FA744}" type="datetime1">
              <a:rPr lang="en-US" smtClean="0"/>
              <a:t>11/22/2022</a:t>
            </a:fld>
            <a:endParaRPr lang="en-US"/>
          </a:p>
        </p:txBody>
      </p:sp>
      <p:sp>
        <p:nvSpPr>
          <p:cNvPr id="14" name="Title 1">
            <a:extLst>
              <a:ext uri="{FF2B5EF4-FFF2-40B4-BE49-F238E27FC236}">
                <a16:creationId xmlns:a16="http://schemas.microsoft.com/office/drawing/2014/main" id="{537F2EB4-D9C9-4703-A24C-3B75E4CB3D6E}"/>
              </a:ext>
            </a:extLst>
          </p:cNvPr>
          <p:cNvSpPr>
            <a:spLocks noGrp="1"/>
          </p:cNvSpPr>
          <p:nvPr>
            <p:ph type="ctrTitle"/>
          </p:nvPr>
        </p:nvSpPr>
        <p:spPr>
          <a:xfrm>
            <a:off x="2817283" y="1704992"/>
            <a:ext cx="7525229" cy="2387600"/>
          </a:xfrm>
        </p:spPr>
        <p:txBody>
          <a:bodyPr>
            <a:normAutofit fontScale="90000"/>
          </a:bodyPr>
          <a:lstStyle>
            <a:lvl1pPr>
              <a:defRPr b="0" i="0" u="none">
                <a:solidFill>
                  <a:srgbClr val="103255"/>
                </a:solidFill>
                <a:latin typeface="+mn-lt"/>
              </a:defRPr>
            </a:lvl1pPr>
          </a:lstStyle>
          <a:p>
            <a:pPr algn="l"/>
            <a:endParaRPr lang="en-US" b="1">
              <a:solidFill>
                <a:schemeClr val="bg1"/>
              </a:solidFill>
              <a:latin typeface="+mn-lt"/>
            </a:endParaRPr>
          </a:p>
        </p:txBody>
      </p:sp>
      <p:sp>
        <p:nvSpPr>
          <p:cNvPr id="15" name="Subtitle 2">
            <a:extLst>
              <a:ext uri="{FF2B5EF4-FFF2-40B4-BE49-F238E27FC236}">
                <a16:creationId xmlns:a16="http://schemas.microsoft.com/office/drawing/2014/main" id="{D1DA3B7A-4129-4A88-AB61-B64F65138406}"/>
              </a:ext>
            </a:extLst>
          </p:cNvPr>
          <p:cNvSpPr>
            <a:spLocks noGrp="1"/>
          </p:cNvSpPr>
          <p:nvPr>
            <p:ph type="subTitle" idx="1"/>
          </p:nvPr>
        </p:nvSpPr>
        <p:spPr>
          <a:xfrm>
            <a:off x="2817284" y="4184667"/>
            <a:ext cx="6631618" cy="1655762"/>
          </a:xfrm>
        </p:spPr>
        <p:txBody>
          <a:bodyPr/>
          <a:lstStyle>
            <a:lvl1pPr marL="0" indent="0" algn="l">
              <a:buNone/>
              <a:defRPr>
                <a:solidFill>
                  <a:srgbClr val="103255"/>
                </a:solidFill>
                <a:latin typeface="+mn-lt"/>
              </a:defRPr>
            </a:lvl1pPr>
          </a:lstStyle>
          <a:p>
            <a:pPr algn="l"/>
            <a:endParaRPr lang="en-US" i="1">
              <a:solidFill>
                <a:schemeClr val="bg1"/>
              </a:solidFill>
            </a:endParaRPr>
          </a:p>
        </p:txBody>
      </p:sp>
      <p:cxnSp>
        <p:nvCxnSpPr>
          <p:cNvPr id="18" name="Straight Connector 17">
            <a:extLst>
              <a:ext uri="{FF2B5EF4-FFF2-40B4-BE49-F238E27FC236}">
                <a16:creationId xmlns:a16="http://schemas.microsoft.com/office/drawing/2014/main" id="{2B0BB287-B09B-49D5-A110-E95815EF2F6C}"/>
              </a:ext>
            </a:extLst>
          </p:cNvPr>
          <p:cNvCxnSpPr>
            <a:cxnSpLocks/>
          </p:cNvCxnSpPr>
          <p:nvPr userDrawn="1"/>
        </p:nvCxnSpPr>
        <p:spPr>
          <a:xfrm>
            <a:off x="1354938" y="4376652"/>
            <a:ext cx="0" cy="2481348"/>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67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592215" y="1687899"/>
            <a:ext cx="10761584" cy="3363496"/>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p:nvPr>
        </p:nvSpPr>
        <p:spPr>
          <a:xfrm>
            <a:off x="592214" y="365125"/>
            <a:ext cx="8196679" cy="720752"/>
          </a:xfrm>
        </p:spPr>
        <p:txBody>
          <a:bodyPr>
            <a:normAutofit fontScale="90000"/>
          </a:bodyPr>
          <a:lstStyle>
            <a:lvl1pPr>
              <a:defRPr>
                <a:solidFill>
                  <a:schemeClr val="bg1"/>
                </a:solidFill>
                <a:latin typeface="+mn-lt"/>
              </a:defRPr>
            </a:lvl1pPr>
          </a:lstStyle>
          <a:p>
            <a:endParaRPr lang="en-US" b="1">
              <a:solidFill>
                <a:schemeClr val="bg1"/>
              </a:solidFill>
              <a:latin typeface="+mn-lt"/>
            </a:endParaRPr>
          </a:p>
        </p:txBody>
      </p:sp>
      <p:pic>
        <p:nvPicPr>
          <p:cNvPr id="15" name="Picture 14">
            <a:extLst>
              <a:ext uri="{FF2B5EF4-FFF2-40B4-BE49-F238E27FC236}">
                <a16:creationId xmlns:a16="http://schemas.microsoft.com/office/drawing/2014/main" id="{0A7C227D-F7BD-4BB6-A089-281C16C712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7" name="Straight Connector 16">
            <a:extLst>
              <a:ext uri="{FF2B5EF4-FFF2-40B4-BE49-F238E27FC236}">
                <a16:creationId xmlns:a16="http://schemas.microsoft.com/office/drawing/2014/main" id="{EB033E6C-4A55-418D-8F6D-C4F58270B29A}"/>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BA31137-2BCE-48AF-8B70-EB10A69431C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0826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Rectangle 12">
            <a:extLst>
              <a:ext uri="{FF2B5EF4-FFF2-40B4-BE49-F238E27FC236}">
                <a16:creationId xmlns:a16="http://schemas.microsoft.com/office/drawing/2014/main" id="{D3C90DAE-C139-4F57-9E1B-5F70B938E61A}"/>
              </a:ext>
            </a:extLst>
          </p:cNvPr>
          <p:cNvSpPr/>
          <p:nvPr userDrawn="1"/>
        </p:nvSpPr>
        <p:spPr>
          <a:xfrm>
            <a:off x="0" y="0"/>
            <a:ext cx="12192000" cy="1322773"/>
          </a:xfrm>
          <a:prstGeom prst="rect">
            <a:avLst/>
          </a:prstGeom>
          <a:solidFill>
            <a:srgbClr val="103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Title 1">
            <a:extLst>
              <a:ext uri="{FF2B5EF4-FFF2-40B4-BE49-F238E27FC236}">
                <a16:creationId xmlns:a16="http://schemas.microsoft.com/office/drawing/2014/main" id="{BFBF52BD-25E3-49D1-A75F-486C4365B509}"/>
              </a:ext>
            </a:extLst>
          </p:cNvPr>
          <p:cNvSpPr>
            <a:spLocks noGrp="1"/>
          </p:cNvSpPr>
          <p:nvPr>
            <p:ph type="title" hasCustomPrompt="1"/>
          </p:nvPr>
        </p:nvSpPr>
        <p:spPr>
          <a:xfrm>
            <a:off x="592214" y="365125"/>
            <a:ext cx="8196679" cy="720752"/>
          </a:xfrm>
        </p:spPr>
        <p:txBody>
          <a:bodyPr>
            <a:normAutofit fontScale="90000"/>
          </a:bodyPr>
          <a:lstStyle>
            <a:lvl1pPr>
              <a:defRPr>
                <a:solidFill>
                  <a:schemeClr val="bg1"/>
                </a:solidFill>
              </a:defRPr>
            </a:lvl1pPr>
          </a:lstStyle>
          <a:p>
            <a:r>
              <a:rPr lang="en-US" b="1">
                <a:solidFill>
                  <a:schemeClr val="bg1"/>
                </a:solidFill>
                <a:latin typeface="+mn-lt"/>
              </a:rPr>
              <a:t>Project Partners</a:t>
            </a:r>
          </a:p>
        </p:txBody>
      </p:sp>
      <p:pic>
        <p:nvPicPr>
          <p:cNvPr id="15" name="Picture 14">
            <a:extLst>
              <a:ext uri="{FF2B5EF4-FFF2-40B4-BE49-F238E27FC236}">
                <a16:creationId xmlns:a16="http://schemas.microsoft.com/office/drawing/2014/main" id="{1B127932-98ED-4BE5-AD54-F546EB5CE8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24055" y="2734239"/>
            <a:ext cx="2058958" cy="741225"/>
          </a:xfrm>
          <a:prstGeom prst="rect">
            <a:avLst/>
          </a:prstGeom>
        </p:spPr>
      </p:pic>
      <p:pic>
        <p:nvPicPr>
          <p:cNvPr id="17" name="Picture 16">
            <a:extLst>
              <a:ext uri="{FF2B5EF4-FFF2-40B4-BE49-F238E27FC236}">
                <a16:creationId xmlns:a16="http://schemas.microsoft.com/office/drawing/2014/main" id="{1BC9DF47-3C61-4C42-94EF-58903AC3EF5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65659" y="2187018"/>
            <a:ext cx="1921489" cy="1381994"/>
          </a:xfrm>
          <a:prstGeom prst="rect">
            <a:avLst/>
          </a:prstGeom>
        </p:spPr>
      </p:pic>
      <p:pic>
        <p:nvPicPr>
          <p:cNvPr id="18" name="Picture 17">
            <a:extLst>
              <a:ext uri="{FF2B5EF4-FFF2-40B4-BE49-F238E27FC236}">
                <a16:creationId xmlns:a16="http://schemas.microsoft.com/office/drawing/2014/main" id="{A05E1CBF-65BF-454F-AE77-B48A602C19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4328" y="2281593"/>
            <a:ext cx="2486472" cy="1405397"/>
          </a:xfrm>
          <a:prstGeom prst="rect">
            <a:avLst/>
          </a:prstGeom>
        </p:spPr>
      </p:pic>
      <p:pic>
        <p:nvPicPr>
          <p:cNvPr id="19" name="Picture 18">
            <a:extLst>
              <a:ext uri="{FF2B5EF4-FFF2-40B4-BE49-F238E27FC236}">
                <a16:creationId xmlns:a16="http://schemas.microsoft.com/office/drawing/2014/main" id="{7D28F4AB-0938-431C-A3F8-9CF869404E6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396268" y="2734240"/>
            <a:ext cx="2256136" cy="850080"/>
          </a:xfrm>
          <a:prstGeom prst="rect">
            <a:avLst/>
          </a:prstGeom>
        </p:spPr>
      </p:pic>
      <p:pic>
        <p:nvPicPr>
          <p:cNvPr id="20" name="Picture 19">
            <a:extLst>
              <a:ext uri="{FF2B5EF4-FFF2-40B4-BE49-F238E27FC236}">
                <a16:creationId xmlns:a16="http://schemas.microsoft.com/office/drawing/2014/main" id="{3C725090-D570-49AC-B99C-D775A7227E4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21" name="Straight Connector 20">
            <a:extLst>
              <a:ext uri="{FF2B5EF4-FFF2-40B4-BE49-F238E27FC236}">
                <a16:creationId xmlns:a16="http://schemas.microsoft.com/office/drawing/2014/main" id="{0D913713-D127-4BCA-8826-E22930B81581}"/>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D9C9A53-F22E-410C-A31A-07AF06642A80}"/>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C1FA-A17A-4409-9EDB-B78E08F62478}"/>
              </a:ext>
            </a:extLst>
          </p:cNvPr>
          <p:cNvSpPr>
            <a:spLocks noGrp="1"/>
          </p:cNvSpPr>
          <p:nvPr>
            <p:ph type="title"/>
          </p:nvPr>
        </p:nvSpPr>
        <p:spPr/>
        <p:txBody>
          <a:bodyPr/>
          <a:lstStyle>
            <a:lvl1pPr>
              <a:defRPr b="1">
                <a:solidFill>
                  <a:srgbClr val="103255"/>
                </a:solidFill>
                <a:latin typeface="+mn-lt"/>
              </a:defRPr>
            </a:lvl1pPr>
          </a:lstStyle>
          <a:p>
            <a:r>
              <a:rPr lang="en-US"/>
              <a:t>Click to edit Master title style</a:t>
            </a:r>
          </a:p>
        </p:txBody>
      </p:sp>
      <p:sp>
        <p:nvSpPr>
          <p:cNvPr id="3" name="Content Placeholder 2">
            <a:extLst>
              <a:ext uri="{FF2B5EF4-FFF2-40B4-BE49-F238E27FC236}">
                <a16:creationId xmlns:a16="http://schemas.microsoft.com/office/drawing/2014/main" id="{E3871FD5-BB35-4299-9F1A-04548DCF2EC2}"/>
              </a:ext>
            </a:extLst>
          </p:cNvPr>
          <p:cNvSpPr>
            <a:spLocks noGrp="1"/>
          </p:cNvSpPr>
          <p:nvPr>
            <p:ph sz="half" idx="1"/>
          </p:nvPr>
        </p:nvSpPr>
        <p:spPr>
          <a:xfrm>
            <a:off x="838199" y="1825625"/>
            <a:ext cx="6419851"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8C8364B1-89F4-4C63-B724-A5785866C8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590" y="5290498"/>
            <a:ext cx="1307295" cy="1306205"/>
          </a:xfrm>
          <a:prstGeom prst="rect">
            <a:avLst/>
          </a:prstGeom>
        </p:spPr>
      </p:pic>
      <p:cxnSp>
        <p:nvCxnSpPr>
          <p:cNvPr id="11" name="Straight Connector 10">
            <a:extLst>
              <a:ext uri="{FF2B5EF4-FFF2-40B4-BE49-F238E27FC236}">
                <a16:creationId xmlns:a16="http://schemas.microsoft.com/office/drawing/2014/main" id="{49EC522B-E88D-4714-86D9-DB4181D2E67E}"/>
              </a:ext>
            </a:extLst>
          </p:cNvPr>
          <p:cNvCxnSpPr>
            <a:cxnSpLocks/>
          </p:cNvCxnSpPr>
          <p:nvPr userDrawn="1"/>
        </p:nvCxnSpPr>
        <p:spPr>
          <a:xfrm flipH="1">
            <a:off x="1"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8797325-D6C9-46F1-B91F-BC2C69751816}"/>
              </a:ext>
            </a:extLst>
          </p:cNvPr>
          <p:cNvSpPr txBox="1"/>
          <p:nvPr userDrawn="1"/>
        </p:nvSpPr>
        <p:spPr>
          <a:xfrm>
            <a:off x="838199" y="6118741"/>
            <a:ext cx="1047751" cy="276999"/>
          </a:xfrm>
          <a:prstGeom prst="rect">
            <a:avLst/>
          </a:prstGeom>
          <a:noFill/>
        </p:spPr>
        <p:txBody>
          <a:bodyPr wrap="square" rtlCol="0">
            <a:spAutoFit/>
          </a:bodyPr>
          <a:lstStyle/>
          <a:p>
            <a:fld id="{E87789AE-2273-4F59-8F26-94E3F6A23C6D}" type="slidenum">
              <a:rPr lang="en-US" sz="1200" b="1" smtClean="0">
                <a:solidFill>
                  <a:srgbClr val="103255"/>
                </a:solidFill>
              </a:rPr>
              <a:t>‹#›</a:t>
            </a:fld>
            <a:endParaRPr lang="en-US" sz="1200" b="1">
              <a:solidFill>
                <a:srgbClr val="103255"/>
              </a:solidFill>
            </a:endParaRPr>
          </a:p>
        </p:txBody>
      </p:sp>
      <p:sp>
        <p:nvSpPr>
          <p:cNvPr id="13" name="Content Placeholder 2">
            <a:extLst>
              <a:ext uri="{FF2B5EF4-FFF2-40B4-BE49-F238E27FC236}">
                <a16:creationId xmlns:a16="http://schemas.microsoft.com/office/drawing/2014/main" id="{4F38605E-E920-446C-8707-A5DDAFAD71A1}"/>
              </a:ext>
            </a:extLst>
          </p:cNvPr>
          <p:cNvSpPr>
            <a:spLocks noGrp="1"/>
          </p:cNvSpPr>
          <p:nvPr>
            <p:ph sz="half" idx="10"/>
          </p:nvPr>
        </p:nvSpPr>
        <p:spPr>
          <a:xfrm>
            <a:off x="7486348" y="1825625"/>
            <a:ext cx="3867452" cy="3280202"/>
          </a:xfrm>
        </p:spPr>
        <p:txBody>
          <a:bodyPr/>
          <a:lstStyle>
            <a:lvl1pPr>
              <a:defRPr>
                <a:solidFill>
                  <a:srgbClr val="103255"/>
                </a:solidFill>
                <a:latin typeface="+mn-lt"/>
              </a:defRPr>
            </a:lvl1pPr>
            <a:lvl2pPr>
              <a:defRPr>
                <a:solidFill>
                  <a:srgbClr val="103255"/>
                </a:solidFill>
                <a:latin typeface="+mn-lt"/>
              </a:defRPr>
            </a:lvl2pPr>
            <a:lvl3pPr>
              <a:defRPr>
                <a:solidFill>
                  <a:srgbClr val="103255"/>
                </a:solidFill>
                <a:latin typeface="+mn-lt"/>
              </a:defRPr>
            </a:lvl3pPr>
            <a:lvl4pPr>
              <a:defRPr>
                <a:solidFill>
                  <a:srgbClr val="103255"/>
                </a:solidFill>
                <a:latin typeface="+mn-lt"/>
              </a:defRPr>
            </a:lvl4pPr>
            <a:lvl5pPr>
              <a:defRPr>
                <a:solidFill>
                  <a:srgbClr val="103255"/>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id="{33669720-660D-46B3-838D-8B66CD2FAE9C}"/>
              </a:ext>
            </a:extLst>
          </p:cNvPr>
          <p:cNvCxnSpPr>
            <a:cxnSpLocks/>
          </p:cNvCxnSpPr>
          <p:nvPr userDrawn="1"/>
        </p:nvCxnSpPr>
        <p:spPr>
          <a:xfrm flipH="1">
            <a:off x="7140607" y="5934075"/>
            <a:ext cx="5051393" cy="0"/>
          </a:xfrm>
          <a:prstGeom prst="line">
            <a:avLst/>
          </a:prstGeom>
          <a:ln w="12700">
            <a:solidFill>
              <a:srgbClr val="1032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039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F83E47-AF88-45CF-AF63-23C850A8DD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9AA33F-F6BB-48FC-8B51-3C278997A3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64A196-FC7C-4C23-A33B-2C003320CC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90BA-3D5F-45A6-B1D7-58D7B83F480E}" type="datetime1">
              <a:rPr lang="en-US" smtClean="0"/>
              <a:t>11/22/2022</a:t>
            </a:fld>
            <a:endParaRPr lang="en-US"/>
          </a:p>
        </p:txBody>
      </p:sp>
      <p:sp>
        <p:nvSpPr>
          <p:cNvPr id="5" name="Footer Placeholder 4">
            <a:extLst>
              <a:ext uri="{FF2B5EF4-FFF2-40B4-BE49-F238E27FC236}">
                <a16:creationId xmlns:a16="http://schemas.microsoft.com/office/drawing/2014/main" id="{6DC3AEEE-C46D-4824-89EC-24B53EB269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593840-0858-4837-8084-A90C17F49C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55531-C1B9-4BAE-B7C4-BD4221229757}" type="slidenum">
              <a:rPr lang="en-US" smtClean="0"/>
              <a:t>‹#›</a:t>
            </a:fld>
            <a:endParaRPr lang="en-US"/>
          </a:p>
        </p:txBody>
      </p:sp>
    </p:spTree>
    <p:extLst>
      <p:ext uri="{BB962C8B-B14F-4D97-AF65-F5344CB8AC3E}">
        <p14:creationId xmlns:p14="http://schemas.microsoft.com/office/powerpoint/2010/main" val="1404145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8" r:id="rId4"/>
    <p:sldLayoutId id="2147483654" r:id="rId5"/>
    <p:sldLayoutId id="2147483651" r:id="rId6"/>
    <p:sldLayoutId id="2147483652" r:id="rId7"/>
    <p:sldLayoutId id="2147483655" r:id="rId8"/>
    <p:sldLayoutId id="2147483653"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01FD8527-BD3A-4866-A147-46530352189D}"/>
              </a:ext>
              <a:ext uri="{C183D7F6-B498-43B3-948B-1728B52AA6E4}">
                <adec:decorative xmlns:adec="http://schemas.microsoft.com/office/drawing/2017/decorative" val="1"/>
              </a:ext>
            </a:extLst>
          </p:cNvPr>
          <p:cNvPicPr>
            <a:picLocks noChangeAspect="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9" name="Title 28">
            <a:extLst>
              <a:ext uri="{FF2B5EF4-FFF2-40B4-BE49-F238E27FC236}">
                <a16:creationId xmlns:a16="http://schemas.microsoft.com/office/drawing/2014/main" id="{BAF0A6AF-3B14-4C8E-A620-C43A1CD3DB9F}"/>
              </a:ext>
            </a:extLst>
          </p:cNvPr>
          <p:cNvSpPr txBox="1">
            <a:spLocks noGrp="1"/>
          </p:cNvSpPr>
          <p:nvPr>
            <p:ph type="title" idx="4294967295"/>
          </p:nvPr>
        </p:nvSpPr>
        <p:spPr>
          <a:xfrm>
            <a:off x="26860" y="2188537"/>
            <a:ext cx="10963375" cy="11079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mn-lt"/>
                <a:ea typeface="+mn-ea"/>
                <a:cs typeface="+mn-cs"/>
              </a:rPr>
              <a:t>Legal and Policy Topics</a:t>
            </a:r>
          </a:p>
        </p:txBody>
      </p:sp>
      <p:grpSp>
        <p:nvGrpSpPr>
          <p:cNvPr id="38" name="Group 37">
            <a:extLst>
              <a:ext uri="{FF2B5EF4-FFF2-40B4-BE49-F238E27FC236}">
                <a16:creationId xmlns:a16="http://schemas.microsoft.com/office/drawing/2014/main" id="{294EA0C3-0319-4CFF-BD76-B8E7AA06BB83}"/>
              </a:ext>
              <a:ext uri="{C183D7F6-B498-43B3-948B-1728B52AA6E4}">
                <adec:decorative xmlns:adec="http://schemas.microsoft.com/office/drawing/2017/decorative" val="1"/>
              </a:ext>
            </a:extLst>
          </p:cNvPr>
          <p:cNvGrpSpPr/>
          <p:nvPr/>
        </p:nvGrpSpPr>
        <p:grpSpPr>
          <a:xfrm>
            <a:off x="0" y="3228667"/>
            <a:ext cx="9341963" cy="131244"/>
            <a:chOff x="0" y="2754254"/>
            <a:chExt cx="9341963" cy="131244"/>
          </a:xfrm>
        </p:grpSpPr>
        <p:cxnSp>
          <p:nvCxnSpPr>
            <p:cNvPr id="36" name="Straight Connector 35">
              <a:extLst>
                <a:ext uri="{FF2B5EF4-FFF2-40B4-BE49-F238E27FC236}">
                  <a16:creationId xmlns:a16="http://schemas.microsoft.com/office/drawing/2014/main" id="{8FC357B9-C2DE-47FE-982D-3067AD4A245A}"/>
                </a:ext>
              </a:extLst>
            </p:cNvPr>
            <p:cNvCxnSpPr/>
            <p:nvPr/>
          </p:nvCxnSpPr>
          <p:spPr>
            <a:xfrm>
              <a:off x="0" y="2810083"/>
              <a:ext cx="9315103" cy="0"/>
            </a:xfrm>
            <a:prstGeom prst="line">
              <a:avLst/>
            </a:prstGeom>
            <a:ln w="28575">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756726F-FBFF-4E4A-AC27-9F4766A31045}"/>
                </a:ext>
              </a:extLst>
            </p:cNvPr>
            <p:cNvSpPr/>
            <p:nvPr/>
          </p:nvSpPr>
          <p:spPr>
            <a:xfrm>
              <a:off x="9228842" y="2754254"/>
              <a:ext cx="113121" cy="131244"/>
            </a:xfrm>
            <a:prstGeom prst="rect">
              <a:avLst/>
            </a:prstGeom>
            <a:solidFill>
              <a:schemeClr val="bg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The Bureau of Justice Assistance, U.S. Department of Justice logo">
            <a:extLst>
              <a:ext uri="{FF2B5EF4-FFF2-40B4-BE49-F238E27FC236}">
                <a16:creationId xmlns:a16="http://schemas.microsoft.com/office/drawing/2014/main" id="{72F557EC-DCFB-4AD1-B95E-EFE06411E5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75" y="5201489"/>
            <a:ext cx="3074377" cy="1606354"/>
          </a:xfrm>
          <a:prstGeom prst="rect">
            <a:avLst/>
          </a:prstGeom>
        </p:spPr>
      </p:pic>
      <p:pic>
        <p:nvPicPr>
          <p:cNvPr id="32" name="Picture 31" descr="The Academic Training to Inform Police Responses logo">
            <a:extLst>
              <a:ext uri="{FF2B5EF4-FFF2-40B4-BE49-F238E27FC236}">
                <a16:creationId xmlns:a16="http://schemas.microsoft.com/office/drawing/2014/main" id="{CE6E0708-5C25-4D53-9BFB-6E72E3C993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9270" y="3569516"/>
            <a:ext cx="3288484" cy="3288484"/>
          </a:xfrm>
          <a:prstGeom prst="rect">
            <a:avLst/>
          </a:prstGeom>
        </p:spPr>
      </p:pic>
    </p:spTree>
    <p:extLst>
      <p:ext uri="{BB962C8B-B14F-4D97-AF65-F5344CB8AC3E}">
        <p14:creationId xmlns:p14="http://schemas.microsoft.com/office/powerpoint/2010/main" val="1316476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State Disability Rights Laws </a:t>
            </a:r>
          </a:p>
        </p:txBody>
      </p:sp>
      <p:sp>
        <p:nvSpPr>
          <p:cNvPr id="5" name="Content Placeholder 4">
            <a:extLst>
              <a:ext uri="{FF2B5EF4-FFF2-40B4-BE49-F238E27FC236}">
                <a16:creationId xmlns:a16="http://schemas.microsoft.com/office/drawing/2014/main" id="{E0A3CC1E-5C0E-915E-6EA3-0A6EBA970162}"/>
              </a:ext>
            </a:extLst>
          </p:cNvPr>
          <p:cNvSpPr>
            <a:spLocks noGrp="1"/>
          </p:cNvSpPr>
          <p:nvPr>
            <p:ph idx="1"/>
          </p:nvPr>
        </p:nvSpPr>
        <p:spPr>
          <a:xfrm>
            <a:off x="1960924" y="2424498"/>
            <a:ext cx="8270151" cy="373440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srgbClr val="5F0D14"/>
                </a:solidFill>
                <a:effectLst/>
                <a:highlight>
                  <a:srgbClr val="FFFF00"/>
                </a:highlight>
                <a:uLnTx/>
                <a:uFillTx/>
                <a:latin typeface="Calibri" panose="020F0502020204030204"/>
                <a:ea typeface="+mn-ea"/>
                <a:cs typeface="+mn-cs"/>
              </a:rPr>
              <a:t>[insert your state’s disability rights laws that are relevant for law enforcement]</a:t>
            </a:r>
          </a:p>
        </p:txBody>
      </p:sp>
    </p:spTree>
    <p:extLst>
      <p:ext uri="{BB962C8B-B14F-4D97-AF65-F5344CB8AC3E}">
        <p14:creationId xmlns:p14="http://schemas.microsoft.com/office/powerpoint/2010/main" val="2703100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0EECB-4037-43A8-BA10-AE388F09ACB9}"/>
              </a:ext>
            </a:extLst>
          </p:cNvPr>
          <p:cNvSpPr txBox="1">
            <a:spLocks noGrp="1"/>
          </p:cNvSpPr>
          <p:nvPr>
            <p:ph type="title" idx="4294967295"/>
          </p:nvPr>
        </p:nvSpPr>
        <p:spPr>
          <a:xfrm>
            <a:off x="1742812" y="2274838"/>
            <a:ext cx="8706376" cy="2308324"/>
          </a:xfrm>
          <a:prstGeom prst="rect">
            <a:avLst/>
          </a:prstGeom>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6350" cap="flat" cmpd="sng" algn="ctr">
            <a:solidFill>
              <a:schemeClr val="accent3"/>
            </a:solidFill>
            <a:prstDash val="solid"/>
            <a:miter lim="800000"/>
          </a:ln>
          <a:effectLst/>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1" u="none" strike="noStrike" kern="1200" cap="none" spc="0" normalizeH="0" baseline="0" noProof="0" dirty="0">
                <a:ln>
                  <a:noFill/>
                </a:ln>
                <a:solidFill>
                  <a:srgbClr val="5F0D14"/>
                </a:solidFill>
                <a:effectLst/>
                <a:uLnTx/>
                <a:uFillTx/>
                <a:latin typeface="+mn-lt"/>
                <a:ea typeface="+mn-ea"/>
                <a:cs typeface="+mn-cs"/>
              </a:rPr>
              <a:t>Civil Involuntary Commitment Law </a:t>
            </a:r>
          </a:p>
        </p:txBody>
      </p:sp>
    </p:spTree>
    <p:extLst>
      <p:ext uri="{BB962C8B-B14F-4D97-AF65-F5344CB8AC3E}">
        <p14:creationId xmlns:p14="http://schemas.microsoft.com/office/powerpoint/2010/main" val="2052751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Commitment as a Last Resort</a:t>
            </a:r>
          </a:p>
        </p:txBody>
      </p:sp>
      <p:sp>
        <p:nvSpPr>
          <p:cNvPr id="4" name="Content Placeholder 3">
            <a:extLst>
              <a:ext uri="{FF2B5EF4-FFF2-40B4-BE49-F238E27FC236}">
                <a16:creationId xmlns:a16="http://schemas.microsoft.com/office/drawing/2014/main" id="{9158A22A-163E-FD58-B1E0-373ECACE1EC1}"/>
              </a:ext>
            </a:extLst>
          </p:cNvPr>
          <p:cNvSpPr>
            <a:spLocks noGrp="1"/>
          </p:cNvSpPr>
          <p:nvPr>
            <p:ph idx="1"/>
          </p:nvPr>
        </p:nvSpPr>
        <p:spPr>
          <a:xfrm>
            <a:off x="1092558" y="2348298"/>
            <a:ext cx="10006883" cy="11168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 The civil commitment law is a </a:t>
            </a:r>
            <a:r>
              <a:rPr kumimoji="0" lang="en-US" sz="3600" b="1" i="0" u="none" strike="noStrike" kern="1200" cap="none" spc="0" normalizeH="0" baseline="0" noProof="0" dirty="0">
                <a:ln>
                  <a:noFill/>
                </a:ln>
                <a:solidFill>
                  <a:srgbClr val="5F0D14"/>
                </a:solidFill>
                <a:effectLst/>
                <a:uLnTx/>
                <a:uFillTx/>
                <a:latin typeface="Calibri" panose="020F0502020204030204"/>
                <a:ea typeface="+mn-ea"/>
                <a:cs typeface="+mn-cs"/>
              </a:rPr>
              <a:t>LAST RESORT </a:t>
            </a: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for resolution of a mental health crisis.</a:t>
            </a:r>
          </a:p>
        </p:txBody>
      </p:sp>
      <p:sp>
        <p:nvSpPr>
          <p:cNvPr id="5" name="Content Placeholder 4">
            <a:extLst>
              <a:ext uri="{FF2B5EF4-FFF2-40B4-BE49-F238E27FC236}">
                <a16:creationId xmlns:a16="http://schemas.microsoft.com/office/drawing/2014/main" id="{F496BE8E-8781-8283-60EC-27672F02CC13}"/>
              </a:ext>
            </a:extLst>
          </p:cNvPr>
          <p:cNvSpPr>
            <a:spLocks noGrp="1"/>
          </p:cNvSpPr>
          <p:nvPr>
            <p:ph idx="10"/>
          </p:nvPr>
        </p:nvSpPr>
        <p:spPr>
          <a:xfrm>
            <a:off x="1092558" y="3856188"/>
            <a:ext cx="10006883" cy="1116848"/>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5F0D14"/>
                </a:solidFill>
                <a:effectLst/>
                <a:uLnTx/>
                <a:uFillTx/>
                <a:latin typeface="Calibri" panose="020F0502020204030204"/>
                <a:ea typeface="+mn-ea"/>
                <a:cs typeface="+mn-cs"/>
              </a:rPr>
              <a:t>Using least restrictive alternatives, when possible, is less invasive, protects the individual’s rights and increases the possibility of successful outcomes.</a:t>
            </a:r>
          </a:p>
        </p:txBody>
      </p:sp>
    </p:spTree>
    <p:extLst>
      <p:ext uri="{BB962C8B-B14F-4D97-AF65-F5344CB8AC3E}">
        <p14:creationId xmlns:p14="http://schemas.microsoft.com/office/powerpoint/2010/main" val="2766563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Alternatives to Using the Civil Involuntary Commitment Law </a:t>
            </a:r>
          </a:p>
        </p:txBody>
      </p:sp>
      <p:sp>
        <p:nvSpPr>
          <p:cNvPr id="5" name="Content Placeholder 4">
            <a:extLst>
              <a:ext uri="{FF2B5EF4-FFF2-40B4-BE49-F238E27FC236}">
                <a16:creationId xmlns:a16="http://schemas.microsoft.com/office/drawing/2014/main" id="{1A0E6E3A-4181-C9C6-274E-F6A70F2782F1}"/>
              </a:ext>
            </a:extLst>
          </p:cNvPr>
          <p:cNvSpPr>
            <a:spLocks noGrp="1"/>
          </p:cNvSpPr>
          <p:nvPr>
            <p:ph idx="1"/>
          </p:nvPr>
        </p:nvSpPr>
        <p:spPr/>
        <p:txBody>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Other crisis response resources – mobile crisis teams, crisis lines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Community resources – case management, outpatient services, peer support</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Consult with family and friends for resources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Voluntary admission</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03255"/>
                </a:solidFill>
                <a:effectLst/>
                <a:uLnTx/>
                <a:uFillTx/>
                <a:latin typeface="Calibri" panose="020F0502020204030204"/>
                <a:ea typeface="+mn-ea"/>
                <a:cs typeface="+mn-cs"/>
              </a:rPr>
              <a:t>Other state statutes for substance use, IDD, dementia</a:t>
            </a:r>
          </a:p>
        </p:txBody>
      </p:sp>
    </p:spTree>
    <p:extLst>
      <p:ext uri="{BB962C8B-B14F-4D97-AF65-F5344CB8AC3E}">
        <p14:creationId xmlns:p14="http://schemas.microsoft.com/office/powerpoint/2010/main" val="52121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Civil Involuntary Commitment Law  </a:t>
            </a:r>
          </a:p>
        </p:txBody>
      </p:sp>
      <p:sp>
        <p:nvSpPr>
          <p:cNvPr id="5" name="Content Placeholder 4">
            <a:extLst>
              <a:ext uri="{FF2B5EF4-FFF2-40B4-BE49-F238E27FC236}">
                <a16:creationId xmlns:a16="http://schemas.microsoft.com/office/drawing/2014/main" id="{E23C5CF6-F168-E61E-E85A-6BDE4A565859}"/>
              </a:ext>
            </a:extLst>
          </p:cNvPr>
          <p:cNvSpPr>
            <a:spLocks noGrp="1"/>
          </p:cNvSpPr>
          <p:nvPr>
            <p:ph idx="1"/>
          </p:nvPr>
        </p:nvSpPr>
        <p:spPr>
          <a:xfrm>
            <a:off x="592214" y="3154260"/>
            <a:ext cx="11007571" cy="2268044"/>
          </a:xfrm>
        </p:spPr>
        <p:txBody>
          <a:bodyPr/>
          <a:lstStyle/>
          <a:p>
            <a:pPr marL="0" lvl="0" indent="0" algn="ctr">
              <a:lnSpc>
                <a:spcPct val="100000"/>
              </a:lnSpc>
              <a:spcBef>
                <a:spcPts val="0"/>
              </a:spcBef>
              <a:spcAft>
                <a:spcPts val="600"/>
              </a:spcAft>
              <a:buNone/>
            </a:pPr>
            <a:r>
              <a:rPr lang="en-US" sz="3600" i="1" dirty="0">
                <a:solidFill>
                  <a:srgbClr val="5F0D14"/>
                </a:solidFill>
                <a:highlight>
                  <a:srgbClr val="FFFF00"/>
                </a:highlight>
              </a:rPr>
              <a:t>[placeholder for local presenter’s slides regarding state and local laws for civil involuntary commitment]</a:t>
            </a:r>
          </a:p>
        </p:txBody>
      </p:sp>
    </p:spTree>
    <p:extLst>
      <p:ext uri="{BB962C8B-B14F-4D97-AF65-F5344CB8AC3E}">
        <p14:creationId xmlns:p14="http://schemas.microsoft.com/office/powerpoint/2010/main" val="3651081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Individual Rights </a:t>
            </a:r>
          </a:p>
        </p:txBody>
      </p:sp>
      <p:sp>
        <p:nvSpPr>
          <p:cNvPr id="5" name="Content Placeholder 4">
            <a:extLst>
              <a:ext uri="{FF2B5EF4-FFF2-40B4-BE49-F238E27FC236}">
                <a16:creationId xmlns:a16="http://schemas.microsoft.com/office/drawing/2014/main" id="{1E28AE45-144C-4387-FEC3-386AF9A7730C}"/>
              </a:ext>
            </a:extLst>
          </p:cNvPr>
          <p:cNvSpPr>
            <a:spLocks noGrp="1"/>
          </p:cNvSpPr>
          <p:nvPr>
            <p:ph idx="1"/>
          </p:nvPr>
        </p:nvSpPr>
        <p:spPr>
          <a:xfrm>
            <a:off x="592214" y="3154260"/>
            <a:ext cx="11007571" cy="2268044"/>
          </a:xfrm>
        </p:spPr>
        <p:txBody>
          <a:bodyPr/>
          <a:lstStyle/>
          <a:p>
            <a:pPr marL="0" lvl="0" indent="0" algn="ctr">
              <a:lnSpc>
                <a:spcPct val="100000"/>
              </a:lnSpc>
              <a:spcBef>
                <a:spcPts val="0"/>
              </a:spcBef>
              <a:spcAft>
                <a:spcPts val="600"/>
              </a:spcAft>
              <a:buNone/>
            </a:pPr>
            <a:r>
              <a:rPr lang="en-US" sz="3600" i="1" dirty="0">
                <a:solidFill>
                  <a:srgbClr val="5F0D14"/>
                </a:solidFill>
                <a:highlight>
                  <a:srgbClr val="FFFF00"/>
                </a:highlight>
              </a:rPr>
              <a:t>[placeholder for local presenter’s slides regarding clients’ rights for involuntary and voluntary hospital admission]</a:t>
            </a:r>
          </a:p>
        </p:txBody>
      </p:sp>
    </p:spTree>
    <p:extLst>
      <p:ext uri="{BB962C8B-B14F-4D97-AF65-F5344CB8AC3E}">
        <p14:creationId xmlns:p14="http://schemas.microsoft.com/office/powerpoint/2010/main" val="3087605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Confidentiality and Privacy</a:t>
            </a:r>
          </a:p>
        </p:txBody>
      </p:sp>
      <p:sp>
        <p:nvSpPr>
          <p:cNvPr id="5" name="Content Placeholder 4">
            <a:extLst>
              <a:ext uri="{FF2B5EF4-FFF2-40B4-BE49-F238E27FC236}">
                <a16:creationId xmlns:a16="http://schemas.microsoft.com/office/drawing/2014/main" id="{C929C8E5-B0DD-0407-36F2-62E3CEB27AA1}"/>
              </a:ext>
            </a:extLst>
          </p:cNvPr>
          <p:cNvSpPr>
            <a:spLocks noGrp="1"/>
          </p:cNvSpPr>
          <p:nvPr>
            <p:ph idx="1"/>
          </p:nvPr>
        </p:nvSpPr>
        <p:spPr/>
        <p:txBody>
          <a:bodyPr/>
          <a:lstStyle/>
          <a:p>
            <a:pPr marL="285750" lvl="0" indent="-285750">
              <a:lnSpc>
                <a:spcPct val="100000"/>
              </a:lnSpc>
              <a:spcBef>
                <a:spcPts val="0"/>
              </a:spcBef>
              <a:spcAft>
                <a:spcPts val="600"/>
              </a:spcAft>
            </a:pPr>
            <a:r>
              <a:rPr lang="en-US" dirty="0"/>
              <a:t>Variety of federal and state statutes and case law governing confidentiality </a:t>
            </a:r>
          </a:p>
          <a:p>
            <a:pPr marL="800100" lvl="1" indent="-342900">
              <a:lnSpc>
                <a:spcPct val="100000"/>
              </a:lnSpc>
              <a:spcBef>
                <a:spcPts val="0"/>
              </a:spcBef>
              <a:spcAft>
                <a:spcPts val="600"/>
              </a:spcAft>
              <a:buFont typeface="Courier New" panose="02070309020205020404" pitchFamily="49" charset="0"/>
              <a:buChar char="o"/>
            </a:pPr>
            <a:r>
              <a:rPr lang="en-US" sz="2800" dirty="0">
                <a:solidFill>
                  <a:srgbClr val="103255"/>
                </a:solidFill>
              </a:rPr>
              <a:t>Unless person, guardian, guardian advocate, or surrogate/proxy waives by express and informed consent, confidentiality shall be upheld</a:t>
            </a:r>
          </a:p>
          <a:p>
            <a:pPr marL="285750" lvl="0" indent="-285750">
              <a:lnSpc>
                <a:spcPct val="100000"/>
              </a:lnSpc>
              <a:spcBef>
                <a:spcPts val="0"/>
              </a:spcBef>
              <a:spcAft>
                <a:spcPts val="600"/>
              </a:spcAft>
            </a:pPr>
            <a:r>
              <a:rPr lang="en-US" dirty="0"/>
              <a:t>Officers are generally not bound by confidentiality laws</a:t>
            </a:r>
          </a:p>
          <a:p>
            <a:pPr marL="800100" lvl="1" indent="-342900">
              <a:lnSpc>
                <a:spcPct val="100000"/>
              </a:lnSpc>
              <a:spcBef>
                <a:spcPts val="0"/>
              </a:spcBef>
              <a:spcAft>
                <a:spcPts val="600"/>
              </a:spcAft>
              <a:buFont typeface="Courier New" panose="02070309020205020404" pitchFamily="49" charset="0"/>
              <a:buChar char="o"/>
            </a:pPr>
            <a:r>
              <a:rPr lang="en-US" sz="2800" dirty="0">
                <a:solidFill>
                  <a:srgbClr val="103255"/>
                </a:solidFill>
              </a:rPr>
              <a:t>Can share information to providers and to family members</a:t>
            </a:r>
          </a:p>
          <a:p>
            <a:pPr marL="457200" lvl="0" indent="-457200">
              <a:lnSpc>
                <a:spcPct val="100000"/>
              </a:lnSpc>
              <a:spcBef>
                <a:spcPts val="0"/>
              </a:spcBef>
              <a:spcAft>
                <a:spcPts val="600"/>
              </a:spcAft>
            </a:pPr>
            <a:r>
              <a:rPr lang="en-US" dirty="0"/>
              <a:t>Family members can provide information to the mental health provider, even if the mental health provider cannot release information or discuss the person’s treatment without express and informed consent </a:t>
            </a:r>
          </a:p>
        </p:txBody>
      </p:sp>
    </p:spTree>
    <p:extLst>
      <p:ext uri="{BB962C8B-B14F-4D97-AF65-F5344CB8AC3E}">
        <p14:creationId xmlns:p14="http://schemas.microsoft.com/office/powerpoint/2010/main" val="2235428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Who Initiates?</a:t>
            </a:r>
          </a:p>
        </p:txBody>
      </p:sp>
      <p:sp>
        <p:nvSpPr>
          <p:cNvPr id="5" name="Content Placeholder 4">
            <a:extLst>
              <a:ext uri="{FF2B5EF4-FFF2-40B4-BE49-F238E27FC236}">
                <a16:creationId xmlns:a16="http://schemas.microsoft.com/office/drawing/2014/main" id="{231C82D7-CF70-3F77-7E88-A3E339CF6749}"/>
              </a:ext>
            </a:extLst>
          </p:cNvPr>
          <p:cNvSpPr>
            <a:spLocks noGrp="1"/>
          </p:cNvSpPr>
          <p:nvPr>
            <p:ph idx="1"/>
          </p:nvPr>
        </p:nvSpPr>
        <p:spPr>
          <a:xfrm>
            <a:off x="592214" y="3154260"/>
            <a:ext cx="11007571" cy="2268044"/>
          </a:xfrm>
        </p:spPr>
        <p:txBody>
          <a:bodyPr/>
          <a:lstStyle/>
          <a:p>
            <a:pPr marL="0" lvl="0" indent="0" algn="ctr">
              <a:lnSpc>
                <a:spcPct val="100000"/>
              </a:lnSpc>
              <a:spcBef>
                <a:spcPts val="0"/>
              </a:spcBef>
              <a:spcAft>
                <a:spcPts val="600"/>
              </a:spcAft>
              <a:buNone/>
            </a:pPr>
            <a:r>
              <a:rPr lang="en-US" sz="4400" i="1" dirty="0">
                <a:solidFill>
                  <a:srgbClr val="5F0D14"/>
                </a:solidFill>
              </a:rPr>
              <a:t>Who can initiate an involuntary commitment process according to state law?</a:t>
            </a:r>
          </a:p>
        </p:txBody>
      </p:sp>
    </p:spTree>
    <p:extLst>
      <p:ext uri="{BB962C8B-B14F-4D97-AF65-F5344CB8AC3E}">
        <p14:creationId xmlns:p14="http://schemas.microsoft.com/office/powerpoint/2010/main" val="3454615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Assessment Considerations for Mental Health Condition Indicators</a:t>
            </a:r>
          </a:p>
        </p:txBody>
      </p:sp>
      <p:sp>
        <p:nvSpPr>
          <p:cNvPr id="6" name="Content Placeholder 5">
            <a:extLst>
              <a:ext uri="{FF2B5EF4-FFF2-40B4-BE49-F238E27FC236}">
                <a16:creationId xmlns:a16="http://schemas.microsoft.com/office/drawing/2014/main" id="{FDDFAD96-21CF-F593-3139-F646FC366DFE}"/>
              </a:ext>
            </a:extLst>
          </p:cNvPr>
          <p:cNvSpPr>
            <a:spLocks noGrp="1"/>
          </p:cNvSpPr>
          <p:nvPr>
            <p:ph idx="1"/>
          </p:nvPr>
        </p:nvSpPr>
        <p:spPr>
          <a:xfrm>
            <a:off x="974558" y="1561797"/>
            <a:ext cx="11007571" cy="3734406"/>
          </a:xfrm>
        </p:spPr>
        <p:txBody>
          <a:bodyPr/>
          <a:lstStyle/>
          <a:p>
            <a:pPr marL="285750" lvl="0" indent="-285750">
              <a:lnSpc>
                <a:spcPct val="100000"/>
              </a:lnSpc>
              <a:spcBef>
                <a:spcPts val="0"/>
              </a:spcBef>
              <a:spcAft>
                <a:spcPts val="600"/>
              </a:spcAft>
            </a:pPr>
            <a:r>
              <a:rPr lang="en-US" dirty="0"/>
              <a:t>Verbal indicators</a:t>
            </a:r>
          </a:p>
          <a:p>
            <a:pPr marL="914400" lvl="1" indent="-457200">
              <a:lnSpc>
                <a:spcPct val="100000"/>
              </a:lnSpc>
              <a:spcBef>
                <a:spcPts val="0"/>
              </a:spcBef>
              <a:spcAft>
                <a:spcPts val="600"/>
              </a:spcAft>
              <a:buFont typeface="Courier New" panose="02070309020205020404" pitchFamily="49" charset="0"/>
              <a:buChar char="o"/>
            </a:pPr>
            <a:r>
              <a:rPr lang="en-US" sz="2800" dirty="0">
                <a:solidFill>
                  <a:srgbClr val="103255"/>
                </a:solidFill>
              </a:rPr>
              <a:t>What the person is saying and how they are saying it</a:t>
            </a:r>
          </a:p>
          <a:p>
            <a:pPr marL="285750" lvl="0" indent="-285750">
              <a:lnSpc>
                <a:spcPct val="100000"/>
              </a:lnSpc>
              <a:spcBef>
                <a:spcPts val="0"/>
              </a:spcBef>
              <a:spcAft>
                <a:spcPts val="600"/>
              </a:spcAft>
            </a:pPr>
            <a:r>
              <a:rPr lang="en-US" dirty="0"/>
              <a:t>Behavioral indicators</a:t>
            </a:r>
          </a:p>
          <a:p>
            <a:pPr marL="914400" lvl="1" indent="-457200">
              <a:lnSpc>
                <a:spcPct val="100000"/>
              </a:lnSpc>
              <a:spcBef>
                <a:spcPts val="0"/>
              </a:spcBef>
              <a:spcAft>
                <a:spcPts val="600"/>
              </a:spcAft>
              <a:buFont typeface="Courier New" panose="02070309020205020404" pitchFamily="49" charset="0"/>
              <a:buChar char="o"/>
            </a:pPr>
            <a:r>
              <a:rPr lang="en-US" sz="2800" dirty="0">
                <a:solidFill>
                  <a:srgbClr val="103255"/>
                </a:solidFill>
              </a:rPr>
              <a:t>Observation of abnormal behavior</a:t>
            </a:r>
          </a:p>
          <a:p>
            <a:pPr marL="914400" lvl="1" indent="-457200">
              <a:lnSpc>
                <a:spcPct val="100000"/>
              </a:lnSpc>
              <a:spcBef>
                <a:spcPts val="0"/>
              </a:spcBef>
              <a:spcAft>
                <a:spcPts val="600"/>
              </a:spcAft>
              <a:buFont typeface="Courier New" panose="02070309020205020404" pitchFamily="49" charset="0"/>
              <a:buChar char="o"/>
            </a:pPr>
            <a:r>
              <a:rPr lang="en-US" sz="2800" dirty="0">
                <a:solidFill>
                  <a:srgbClr val="103255"/>
                </a:solidFill>
              </a:rPr>
              <a:t>Body language</a:t>
            </a:r>
          </a:p>
          <a:p>
            <a:pPr marL="285750" lvl="0" indent="-285750">
              <a:lnSpc>
                <a:spcPct val="100000"/>
              </a:lnSpc>
              <a:spcBef>
                <a:spcPts val="0"/>
              </a:spcBef>
              <a:spcAft>
                <a:spcPts val="600"/>
              </a:spcAft>
            </a:pPr>
            <a:r>
              <a:rPr lang="en-US" dirty="0"/>
              <a:t>Environmental indicators</a:t>
            </a:r>
          </a:p>
          <a:p>
            <a:pPr marL="914400" lvl="1" indent="-457200">
              <a:lnSpc>
                <a:spcPct val="100000"/>
              </a:lnSpc>
              <a:spcBef>
                <a:spcPts val="0"/>
              </a:spcBef>
              <a:spcAft>
                <a:spcPts val="600"/>
              </a:spcAft>
              <a:buFont typeface="Courier New" panose="02070309020205020404" pitchFamily="49" charset="0"/>
              <a:buChar char="o"/>
            </a:pPr>
            <a:r>
              <a:rPr lang="en-US" sz="2800" dirty="0">
                <a:solidFill>
                  <a:srgbClr val="103255"/>
                </a:solidFill>
              </a:rPr>
              <a:t>Observation about the person’s environment that may indicate a mental health condition or another condition</a:t>
            </a:r>
          </a:p>
          <a:p>
            <a:pPr marL="285750" lvl="0" indent="-285750">
              <a:lnSpc>
                <a:spcPct val="100000"/>
              </a:lnSpc>
              <a:spcBef>
                <a:spcPts val="0"/>
              </a:spcBef>
              <a:spcAft>
                <a:spcPts val="600"/>
              </a:spcAft>
            </a:pPr>
            <a:r>
              <a:rPr lang="en-US" dirty="0"/>
              <a:t>No one indicator by itself meets the legal element of the law (totality of circumstances)</a:t>
            </a:r>
          </a:p>
        </p:txBody>
      </p:sp>
      <p:sp>
        <p:nvSpPr>
          <p:cNvPr id="4" name="Thought Bubble: Cloud 3">
            <a:extLst>
              <a:ext uri="{FF2B5EF4-FFF2-40B4-BE49-F238E27FC236}">
                <a16:creationId xmlns:a16="http://schemas.microsoft.com/office/drawing/2014/main" id="{AB8DE9F3-A484-82CD-7AD2-9AB83CEB7C45}"/>
              </a:ext>
            </a:extLst>
          </p:cNvPr>
          <p:cNvSpPr/>
          <p:nvPr/>
        </p:nvSpPr>
        <p:spPr>
          <a:xfrm>
            <a:off x="82291" y="6328608"/>
            <a:ext cx="892267" cy="469232"/>
          </a:xfrm>
          <a:prstGeom prst="cloudCallout">
            <a:avLst>
              <a:gd name="adj1" fmla="val 58167"/>
              <a:gd name="adj2" fmla="val 40033"/>
            </a:avLst>
          </a:prstGeom>
          <a:solidFill>
            <a:srgbClr val="FFF7DD"/>
          </a:solidFill>
          <a:ln w="19050">
            <a:solidFill>
              <a:srgbClr val="0E325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algn="ctr">
              <a:lnSpc>
                <a:spcPct val="107000"/>
              </a:lnSpc>
              <a:spcBef>
                <a:spcPts val="0"/>
              </a:spcBef>
              <a:spcAft>
                <a:spcPts val="800"/>
              </a:spcAft>
            </a:pPr>
            <a:r>
              <a:rPr lang="en-US" sz="1400" b="1">
                <a:solidFill>
                  <a:srgbClr val="0E3255"/>
                </a:solidFill>
                <a:effectLst/>
                <a:ea typeface="Calibri" panose="020F0502020204030204" pitchFamily="34" charset="0"/>
                <a:cs typeface="Times New Roman" panose="02020603050405020304" pitchFamily="18" charset="0"/>
              </a:rPr>
              <a:t>Q&amp;A</a:t>
            </a:r>
            <a:endParaRPr lang="en-US" sz="120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2659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Report Writing</a:t>
            </a:r>
          </a:p>
        </p:txBody>
      </p:sp>
      <p:sp>
        <p:nvSpPr>
          <p:cNvPr id="5" name="Content Placeholder 4">
            <a:extLst>
              <a:ext uri="{FF2B5EF4-FFF2-40B4-BE49-F238E27FC236}">
                <a16:creationId xmlns:a16="http://schemas.microsoft.com/office/drawing/2014/main" id="{66CA1236-47D5-7C5B-B8F6-4958E2EB56D8}"/>
              </a:ext>
            </a:extLst>
          </p:cNvPr>
          <p:cNvSpPr>
            <a:spLocks noGrp="1"/>
          </p:cNvSpPr>
          <p:nvPr>
            <p:ph idx="1"/>
          </p:nvPr>
        </p:nvSpPr>
        <p:spPr>
          <a:xfrm>
            <a:off x="592214" y="3011646"/>
            <a:ext cx="11007571" cy="2410657"/>
          </a:xfrm>
        </p:spPr>
        <p:txBody>
          <a:bodyPr/>
          <a:lstStyle/>
          <a:p>
            <a:pPr marL="0" lvl="0" indent="0" algn="ctr">
              <a:lnSpc>
                <a:spcPct val="100000"/>
              </a:lnSpc>
              <a:spcBef>
                <a:spcPts val="0"/>
              </a:spcBef>
              <a:spcAft>
                <a:spcPts val="600"/>
              </a:spcAft>
              <a:buNone/>
            </a:pPr>
            <a:r>
              <a:rPr lang="en-US" sz="3600" i="1" dirty="0">
                <a:solidFill>
                  <a:srgbClr val="5F0D14"/>
                </a:solidFill>
                <a:highlight>
                  <a:srgbClr val="FFFF00"/>
                </a:highlight>
              </a:rPr>
              <a:t>[placeholder for local presenter’s slides regarding report writing – fill in with the form or categories in a report that the officer will complete]</a:t>
            </a:r>
          </a:p>
        </p:txBody>
      </p:sp>
    </p:spTree>
    <p:extLst>
      <p:ext uri="{BB962C8B-B14F-4D97-AF65-F5344CB8AC3E}">
        <p14:creationId xmlns:p14="http://schemas.microsoft.com/office/powerpoint/2010/main" val="238180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CA6AD8-A889-06E0-2030-A133C7CD11B5}"/>
              </a:ext>
            </a:extLst>
          </p:cNvPr>
          <p:cNvSpPr>
            <a:spLocks noGrp="1"/>
          </p:cNvSpPr>
          <p:nvPr>
            <p:ph type="title"/>
          </p:nvPr>
        </p:nvSpPr>
        <p:spPr/>
        <p:txBody>
          <a:bodyPr>
            <a:noAutofit/>
          </a:bodyPr>
          <a:lstStyle/>
          <a:p>
            <a:r>
              <a:rPr kumimoji="0" lang="en-US" sz="4800" b="1" i="0" u="none" strike="noStrike" kern="1200" cap="none" spc="0" normalizeH="0" baseline="0" noProof="0" dirty="0">
                <a:ln>
                  <a:noFill/>
                </a:ln>
                <a:solidFill>
                  <a:srgbClr val="FFFFFF"/>
                </a:solidFill>
                <a:effectLst/>
                <a:uLnTx/>
                <a:uFillTx/>
                <a:latin typeface="Calibri" panose="020F0502020204030204"/>
                <a:ea typeface="+mj-ea"/>
                <a:cs typeface="+mj-cs"/>
              </a:rPr>
              <a:t>Module Overview</a:t>
            </a:r>
            <a:endParaRPr lang="en-US" sz="4800" dirty="0"/>
          </a:p>
        </p:txBody>
      </p:sp>
      <p:sp>
        <p:nvSpPr>
          <p:cNvPr id="6" name="Content Placeholder 5">
            <a:extLst>
              <a:ext uri="{FF2B5EF4-FFF2-40B4-BE49-F238E27FC236}">
                <a16:creationId xmlns:a16="http://schemas.microsoft.com/office/drawing/2014/main" id="{49FB9BE2-C1EC-074D-77F9-7843558D09FD}"/>
              </a:ext>
            </a:extLst>
          </p:cNvPr>
          <p:cNvSpPr>
            <a:spLocks noGrp="1"/>
          </p:cNvSpPr>
          <p:nvPr>
            <p:ph idx="1"/>
          </p:nvPr>
        </p:nvSpPr>
        <p:spPr>
          <a:xfrm>
            <a:off x="4292600" y="2171700"/>
            <a:ext cx="7307185" cy="3250604"/>
          </a:xfrm>
        </p:spPr>
        <p:txBody>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Federal Laws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State Laws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Agency Policies and Procedures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103255"/>
                </a:solidFill>
                <a:effectLst/>
                <a:uLnTx/>
                <a:uFillTx/>
                <a:latin typeface="Calibri" panose="020F0502020204030204"/>
                <a:ea typeface="+mn-ea"/>
                <a:cs typeface="+mn-cs"/>
              </a:rPr>
              <a:t>Key Takeaways</a:t>
            </a:r>
          </a:p>
        </p:txBody>
      </p:sp>
      <p:grpSp>
        <p:nvGrpSpPr>
          <p:cNvPr id="7" name="Group 6">
            <a:extLst>
              <a:ext uri="{FF2B5EF4-FFF2-40B4-BE49-F238E27FC236}">
                <a16:creationId xmlns:a16="http://schemas.microsoft.com/office/drawing/2014/main" id="{3447E139-314F-F597-BC76-4CB21D024E4F}"/>
              </a:ext>
              <a:ext uri="{C183D7F6-B498-43B3-948B-1728B52AA6E4}">
                <adec:decorative xmlns:adec="http://schemas.microsoft.com/office/drawing/2017/decorative" val="1"/>
              </a:ext>
            </a:extLst>
          </p:cNvPr>
          <p:cNvGrpSpPr/>
          <p:nvPr/>
        </p:nvGrpSpPr>
        <p:grpSpPr>
          <a:xfrm>
            <a:off x="3786873" y="1143001"/>
            <a:ext cx="141307" cy="5229455"/>
            <a:chOff x="4289290" y="850837"/>
            <a:chExt cx="141307" cy="5229455"/>
          </a:xfrm>
        </p:grpSpPr>
        <p:cxnSp>
          <p:nvCxnSpPr>
            <p:cNvPr id="10" name="Straight Connector 9">
              <a:extLst>
                <a:ext uri="{FF2B5EF4-FFF2-40B4-BE49-F238E27FC236}">
                  <a16:creationId xmlns:a16="http://schemas.microsoft.com/office/drawing/2014/main" id="{3E830EC0-5A13-701C-8D63-5B39BF1C86AD}"/>
                </a:ext>
              </a:extLst>
            </p:cNvPr>
            <p:cNvCxnSpPr/>
            <p:nvPr/>
          </p:nvCxnSpPr>
          <p:spPr>
            <a:xfrm rot="5400000">
              <a:off x="1785294" y="3421587"/>
              <a:ext cx="5141499" cy="0"/>
            </a:xfrm>
            <a:prstGeom prst="line">
              <a:avLst/>
            </a:prstGeom>
            <a:solidFill>
              <a:srgbClr val="103255"/>
            </a:solidFill>
            <a:ln w="28575">
              <a:solidFill>
                <a:srgbClr val="103255"/>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FF1F71E-28F1-2003-E86F-D3078E3892C5}"/>
                </a:ext>
              </a:extLst>
            </p:cNvPr>
            <p:cNvSpPr/>
            <p:nvPr/>
          </p:nvSpPr>
          <p:spPr>
            <a:xfrm rot="5400000">
              <a:off x="4292160" y="5941855"/>
              <a:ext cx="135567" cy="141307"/>
            </a:xfrm>
            <a:prstGeom prst="rect">
              <a:avLst/>
            </a:prstGeom>
            <a:solidFill>
              <a:srgbClr val="103255"/>
            </a:solidFill>
            <a:ln>
              <a:solidFill>
                <a:srgbClr val="1032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Graphic 11">
            <a:extLst>
              <a:ext uri="{FF2B5EF4-FFF2-40B4-BE49-F238E27FC236}">
                <a16:creationId xmlns:a16="http://schemas.microsoft.com/office/drawing/2014/main" id="{23A3EC52-2F39-82D6-6B52-B3B12E79EAB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590674"/>
            <a:ext cx="4124325" cy="4124325"/>
          </a:xfrm>
          <a:prstGeom prst="rect">
            <a:avLst/>
          </a:prstGeom>
        </p:spPr>
      </p:pic>
    </p:spTree>
    <p:extLst>
      <p:ext uri="{BB962C8B-B14F-4D97-AF65-F5344CB8AC3E}">
        <p14:creationId xmlns:p14="http://schemas.microsoft.com/office/powerpoint/2010/main" val="63600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a:xfrm>
            <a:off x="592214" y="365125"/>
            <a:ext cx="11599786" cy="611419"/>
          </a:xfrm>
        </p:spPr>
        <p:txBody>
          <a:bodyPr vert="horz" lIns="91440" tIns="45720" rIns="91440" bIns="45720" rtlCol="0" anchor="ctr">
            <a:noAutofit/>
          </a:bodyPr>
          <a:lstStyle/>
          <a:p>
            <a:r>
              <a:rPr lang="en-US" sz="4000" b="1" dirty="0">
                <a:solidFill>
                  <a:srgbClr val="FFFFFF"/>
                </a:solidFill>
                <a:latin typeface="+mn-lt"/>
              </a:rPr>
              <a:t>Transportation and Other Law Enforcement Requirements/Considerations</a:t>
            </a:r>
          </a:p>
        </p:txBody>
      </p:sp>
      <p:sp>
        <p:nvSpPr>
          <p:cNvPr id="5" name="Content Placeholder 4">
            <a:extLst>
              <a:ext uri="{FF2B5EF4-FFF2-40B4-BE49-F238E27FC236}">
                <a16:creationId xmlns:a16="http://schemas.microsoft.com/office/drawing/2014/main" id="{5A5E247C-D885-3D84-F876-14150D7A44A2}"/>
              </a:ext>
            </a:extLst>
          </p:cNvPr>
          <p:cNvSpPr>
            <a:spLocks noGrp="1"/>
          </p:cNvSpPr>
          <p:nvPr>
            <p:ph idx="1"/>
          </p:nvPr>
        </p:nvSpPr>
        <p:spPr>
          <a:xfrm>
            <a:off x="592214" y="2776754"/>
            <a:ext cx="11007571" cy="2645549"/>
          </a:xfrm>
        </p:spPr>
        <p:txBody>
          <a:bodyPr/>
          <a:lstStyle/>
          <a:p>
            <a:pPr marL="0" lvl="0" indent="0" algn="ctr">
              <a:lnSpc>
                <a:spcPct val="100000"/>
              </a:lnSpc>
              <a:spcBef>
                <a:spcPts val="0"/>
              </a:spcBef>
              <a:spcAft>
                <a:spcPts val="600"/>
              </a:spcAft>
              <a:buNone/>
            </a:pPr>
            <a:r>
              <a:rPr lang="en-US" sz="3600" i="1" dirty="0">
                <a:solidFill>
                  <a:srgbClr val="5F0D14"/>
                </a:solidFill>
                <a:highlight>
                  <a:srgbClr val="FFFF00"/>
                </a:highlight>
              </a:rPr>
              <a:t>[placeholder for local presenter’s slides according to statute, policy and/or contract agreements between agencies]</a:t>
            </a:r>
          </a:p>
        </p:txBody>
      </p:sp>
    </p:spTree>
    <p:extLst>
      <p:ext uri="{BB962C8B-B14F-4D97-AF65-F5344CB8AC3E}">
        <p14:creationId xmlns:p14="http://schemas.microsoft.com/office/powerpoint/2010/main" val="3986980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Civil Involuntary Commitment Process</a:t>
            </a:r>
          </a:p>
        </p:txBody>
      </p:sp>
      <p:sp>
        <p:nvSpPr>
          <p:cNvPr id="5" name="Content Placeholder 4">
            <a:extLst>
              <a:ext uri="{FF2B5EF4-FFF2-40B4-BE49-F238E27FC236}">
                <a16:creationId xmlns:a16="http://schemas.microsoft.com/office/drawing/2014/main" id="{4862BEEE-98E7-677F-2474-8986E0536F9E}"/>
              </a:ext>
            </a:extLst>
          </p:cNvPr>
          <p:cNvSpPr>
            <a:spLocks noGrp="1"/>
          </p:cNvSpPr>
          <p:nvPr>
            <p:ph idx="1"/>
          </p:nvPr>
        </p:nvSpPr>
        <p:spPr>
          <a:xfrm>
            <a:off x="592214" y="2776754"/>
            <a:ext cx="11007571" cy="2645549"/>
          </a:xfrm>
        </p:spPr>
        <p:txBody>
          <a:bodyPr/>
          <a:lstStyle/>
          <a:p>
            <a:pPr marL="0" lvl="0" indent="0" algn="ctr">
              <a:lnSpc>
                <a:spcPct val="100000"/>
              </a:lnSpc>
              <a:spcBef>
                <a:spcPts val="0"/>
              </a:spcBef>
              <a:spcAft>
                <a:spcPts val="600"/>
              </a:spcAft>
              <a:buNone/>
            </a:pPr>
            <a:r>
              <a:rPr lang="en-US" sz="3600" i="1" dirty="0">
                <a:solidFill>
                  <a:srgbClr val="5F0D14"/>
                </a:solidFill>
                <a:highlight>
                  <a:srgbClr val="FFFF00"/>
                </a:highlight>
              </a:rPr>
              <a:t>[placeholder for local presenter’s slides of a brief outline of the process from the time an officer drops the person off for an evaluation to discharge, including due process considerations and individual rights]</a:t>
            </a:r>
          </a:p>
        </p:txBody>
      </p:sp>
    </p:spTree>
    <p:extLst>
      <p:ext uri="{BB962C8B-B14F-4D97-AF65-F5344CB8AC3E}">
        <p14:creationId xmlns:p14="http://schemas.microsoft.com/office/powerpoint/2010/main" val="15842907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Agency Policies and Procedures</a:t>
            </a:r>
          </a:p>
        </p:txBody>
      </p:sp>
      <p:sp>
        <p:nvSpPr>
          <p:cNvPr id="4" name="Content Placeholder 3">
            <a:extLst>
              <a:ext uri="{FF2B5EF4-FFF2-40B4-BE49-F238E27FC236}">
                <a16:creationId xmlns:a16="http://schemas.microsoft.com/office/drawing/2014/main" id="{084510D2-FEED-2869-8FD6-B04819A10ECF}"/>
              </a:ext>
            </a:extLst>
          </p:cNvPr>
          <p:cNvSpPr>
            <a:spLocks noGrp="1"/>
          </p:cNvSpPr>
          <p:nvPr>
            <p:ph idx="1"/>
          </p:nvPr>
        </p:nvSpPr>
        <p:spPr>
          <a:xfrm>
            <a:off x="2011724" y="2724276"/>
            <a:ext cx="8270151" cy="2550650"/>
          </a:xfrm>
          <a:solidFill>
            <a:srgbClr val="5F0D14"/>
          </a:solidFill>
        </p:spPr>
        <p:txBody>
          <a:bodyPr>
            <a:normAutofit/>
          </a:bodyPr>
          <a:lstStyle/>
          <a:p>
            <a:pPr marL="0" lvl="0" indent="0" algn="ctr">
              <a:lnSpc>
                <a:spcPct val="100000"/>
              </a:lnSpc>
              <a:spcBef>
                <a:spcPts val="0"/>
              </a:spcBef>
              <a:buNone/>
            </a:pPr>
            <a:r>
              <a:rPr lang="en-US" sz="5200" kern="0" dirty="0">
                <a:solidFill>
                  <a:schemeClr val="bg1"/>
                </a:solidFill>
              </a:rPr>
              <a:t>Policies and procedures pertaining to people with disabilities</a:t>
            </a:r>
          </a:p>
        </p:txBody>
      </p:sp>
    </p:spTree>
    <p:extLst>
      <p:ext uri="{BB962C8B-B14F-4D97-AF65-F5344CB8AC3E}">
        <p14:creationId xmlns:p14="http://schemas.microsoft.com/office/powerpoint/2010/main" val="2583668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4F14415-844D-47F5-8CA7-BA397563B64C}"/>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Agency Policies and Procedures </a:t>
            </a:r>
            <a:r>
              <a:rPr lang="en-US" sz="2000" b="1" dirty="0">
                <a:solidFill>
                  <a:srgbClr val="FFFFFF"/>
                </a:solidFill>
                <a:latin typeface="+mn-lt"/>
              </a:rPr>
              <a:t>(continued)</a:t>
            </a:r>
            <a:endParaRPr lang="en-US" sz="4800" b="1" dirty="0">
              <a:solidFill>
                <a:srgbClr val="FFFFFF"/>
              </a:solidFill>
              <a:latin typeface="+mn-lt"/>
            </a:endParaRPr>
          </a:p>
        </p:txBody>
      </p:sp>
      <p:sp>
        <p:nvSpPr>
          <p:cNvPr id="5" name="Content Placeholder 4">
            <a:extLst>
              <a:ext uri="{FF2B5EF4-FFF2-40B4-BE49-F238E27FC236}">
                <a16:creationId xmlns:a16="http://schemas.microsoft.com/office/drawing/2014/main" id="{9228906B-6791-B7F1-80BA-0CC58BD6EFD5}"/>
              </a:ext>
            </a:extLst>
          </p:cNvPr>
          <p:cNvSpPr>
            <a:spLocks noGrp="1"/>
          </p:cNvSpPr>
          <p:nvPr>
            <p:ph idx="1"/>
          </p:nvPr>
        </p:nvSpPr>
        <p:spPr>
          <a:xfrm>
            <a:off x="1547416" y="2958056"/>
            <a:ext cx="9097166" cy="2464248"/>
          </a:xfrm>
        </p:spPr>
        <p:txBody>
          <a:bodyPr/>
          <a:lstStyle/>
          <a:p>
            <a:pPr marL="0" lvl="0" indent="0" algn="ctr">
              <a:lnSpc>
                <a:spcPct val="100000"/>
              </a:lnSpc>
              <a:spcBef>
                <a:spcPts val="0"/>
              </a:spcBef>
              <a:buNone/>
              <a:defRPr/>
            </a:pPr>
            <a:r>
              <a:rPr lang="en-US" sz="3600" i="1" dirty="0">
                <a:solidFill>
                  <a:srgbClr val="5F0D14"/>
                </a:solidFill>
                <a:highlight>
                  <a:srgbClr val="FFFF00"/>
                </a:highlight>
              </a:rPr>
              <a:t>[placeholder for site-specific information related to relevant agency policies and procedures as it pertains to people with disabilities]</a:t>
            </a:r>
          </a:p>
        </p:txBody>
      </p:sp>
    </p:spTree>
    <p:extLst>
      <p:ext uri="{BB962C8B-B14F-4D97-AF65-F5344CB8AC3E}">
        <p14:creationId xmlns:p14="http://schemas.microsoft.com/office/powerpoint/2010/main" val="193472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vert="horz" lIns="91440" tIns="45720" rIns="91440" bIns="45720" rtlCol="0" anchor="ctr">
            <a:noAutofit/>
          </a:bodyPr>
          <a:lstStyle/>
          <a:p>
            <a:r>
              <a:rPr lang="en-US" sz="4800" b="1" dirty="0">
                <a:solidFill>
                  <a:srgbClr val="FFFFFF"/>
                </a:solidFill>
                <a:latin typeface="+mn-lt"/>
              </a:rPr>
              <a:t>Key Takeaways</a:t>
            </a:r>
          </a:p>
        </p:txBody>
      </p:sp>
      <p:sp>
        <p:nvSpPr>
          <p:cNvPr id="5" name="Content Placeholder 4">
            <a:extLst>
              <a:ext uri="{FF2B5EF4-FFF2-40B4-BE49-F238E27FC236}">
                <a16:creationId xmlns:a16="http://schemas.microsoft.com/office/drawing/2014/main" id="{751C6ED9-A30D-F0A2-50BC-198588669271}"/>
              </a:ext>
            </a:extLst>
          </p:cNvPr>
          <p:cNvSpPr>
            <a:spLocks noGrp="1"/>
          </p:cNvSpPr>
          <p:nvPr>
            <p:ph idx="1"/>
          </p:nvPr>
        </p:nvSpPr>
        <p:spPr>
          <a:xfrm>
            <a:off x="592214" y="1561797"/>
            <a:ext cx="11007571" cy="3734406"/>
          </a:xfrm>
        </p:spPr>
        <p:txBody>
          <a:bodyPr/>
          <a:lstStyle/>
          <a:p>
            <a:pPr marL="342900" lvl="0" indent="-342900">
              <a:lnSpc>
                <a:spcPct val="100000"/>
              </a:lnSpc>
              <a:spcBef>
                <a:spcPts val="0"/>
              </a:spcBef>
              <a:spcAft>
                <a:spcPts val="1200"/>
              </a:spcAft>
              <a:defRPr/>
            </a:pPr>
            <a:r>
              <a:rPr lang="en-US" dirty="0"/>
              <a:t>There are a variety of laws that affect interactions with individuals experiencing a crisis</a:t>
            </a:r>
          </a:p>
          <a:p>
            <a:pPr marL="342900" lvl="0" indent="-342900">
              <a:lnSpc>
                <a:spcPct val="100000"/>
              </a:lnSpc>
              <a:spcBef>
                <a:spcPts val="0"/>
              </a:spcBef>
              <a:spcAft>
                <a:spcPts val="1200"/>
              </a:spcAft>
              <a:defRPr/>
            </a:pPr>
            <a:r>
              <a:rPr lang="en-US" dirty="0"/>
              <a:t>Officers have responsibilities to ensure a person’s rights are protected and to avoid discrimination based on disability</a:t>
            </a:r>
          </a:p>
          <a:p>
            <a:pPr marL="342900" lvl="0" indent="-342900">
              <a:lnSpc>
                <a:spcPct val="100000"/>
              </a:lnSpc>
              <a:spcBef>
                <a:spcPts val="0"/>
              </a:spcBef>
              <a:spcAft>
                <a:spcPts val="1200"/>
              </a:spcAft>
              <a:defRPr/>
            </a:pPr>
            <a:r>
              <a:rPr lang="en-US" dirty="0"/>
              <a:t>Civil commitment is a last resort option and should only be used if there are no less restrictive alternatives appropriate to the person’s needs</a:t>
            </a:r>
          </a:p>
          <a:p>
            <a:pPr marL="342900" lvl="0" indent="-342900">
              <a:lnSpc>
                <a:spcPct val="100000"/>
              </a:lnSpc>
              <a:spcBef>
                <a:spcPts val="0"/>
              </a:spcBef>
              <a:spcAft>
                <a:spcPts val="600"/>
              </a:spcAft>
              <a:defRPr/>
            </a:pPr>
            <a:r>
              <a:rPr lang="en-US" dirty="0"/>
              <a:t>Officers should explore less restrictive interventions appropriate to the person’s needs, including de-escalation and/or engagement with community resources to resolve on scene</a:t>
            </a:r>
          </a:p>
          <a:p>
            <a:pPr marL="342900" lvl="0" indent="-342900">
              <a:lnSpc>
                <a:spcPct val="100000"/>
              </a:lnSpc>
              <a:spcBef>
                <a:spcPts val="0"/>
              </a:spcBef>
              <a:spcAft>
                <a:spcPts val="600"/>
              </a:spcAft>
              <a:defRPr/>
            </a:pPr>
            <a:r>
              <a:rPr lang="en-US" dirty="0"/>
              <a:t>When in doubt, seek guidance from a supervisor</a:t>
            </a:r>
          </a:p>
        </p:txBody>
      </p:sp>
    </p:spTree>
    <p:extLst>
      <p:ext uri="{BB962C8B-B14F-4D97-AF65-F5344CB8AC3E}">
        <p14:creationId xmlns:p14="http://schemas.microsoft.com/office/powerpoint/2010/main" val="382626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8770133-8B50-706C-F9CE-78BC6668C8A5}"/>
              </a:ext>
            </a:extLst>
          </p:cNvPr>
          <p:cNvSpPr>
            <a:spLocks noGrp="1"/>
          </p:cNvSpPr>
          <p:nvPr>
            <p:ph type="ctrTitle"/>
          </p:nvPr>
        </p:nvSpPr>
        <p:spPr/>
        <p:txBody>
          <a:bodyPr/>
          <a:lstStyle/>
          <a:p>
            <a:r>
              <a:rPr kumimoji="0" lang="en-US" sz="4800" b="1" i="0" u="none" strike="noStrike" kern="1200" cap="none" spc="0" normalizeH="0" baseline="0" noProof="0" dirty="0">
                <a:ln>
                  <a:noFill/>
                </a:ln>
                <a:solidFill>
                  <a:srgbClr val="103255"/>
                </a:solidFill>
                <a:effectLst/>
                <a:uLnTx/>
                <a:uFillTx/>
                <a:latin typeface="Calibri" panose="020F0502020204030204"/>
                <a:ea typeface="+mj-ea"/>
                <a:cs typeface="+mj-cs"/>
              </a:rPr>
              <a:t>Module Wrap-Up </a:t>
            </a:r>
            <a:endParaRPr lang="en-US" dirty="0"/>
          </a:p>
        </p:txBody>
      </p:sp>
      <p:pic>
        <p:nvPicPr>
          <p:cNvPr id="6" name="Picture 5" descr="The Academic Training To Inform Police Responses logo.">
            <a:extLst>
              <a:ext uri="{FF2B5EF4-FFF2-40B4-BE49-F238E27FC236}">
                <a16:creationId xmlns:a16="http://schemas.microsoft.com/office/drawing/2014/main" id="{C5448E32-81EE-730E-C1A4-7B228BCC6A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969" y="2193264"/>
            <a:ext cx="1829327" cy="1827802"/>
          </a:xfrm>
          <a:prstGeom prst="rect">
            <a:avLst/>
          </a:prstGeom>
        </p:spPr>
      </p:pic>
      <p:sp>
        <p:nvSpPr>
          <p:cNvPr id="14" name="Content Placeholder 13">
            <a:extLst>
              <a:ext uri="{FF2B5EF4-FFF2-40B4-BE49-F238E27FC236}">
                <a16:creationId xmlns:a16="http://schemas.microsoft.com/office/drawing/2014/main" id="{922439C4-987F-5169-6F7D-8415441F6983}"/>
              </a:ext>
            </a:extLst>
          </p:cNvPr>
          <p:cNvSpPr>
            <a:spLocks noGrp="1"/>
          </p:cNvSpPr>
          <p:nvPr>
            <p:ph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prstClr val="white"/>
                </a:solidFill>
                <a:effectLst/>
                <a:uLnTx/>
                <a:uFillTx/>
                <a:latin typeface="Calibri" panose="020F0502020204030204"/>
                <a:ea typeface="+mn-ea"/>
                <a:cs typeface="+mn-cs"/>
              </a:rPr>
              <a:t>Questions</a:t>
            </a:r>
            <a:r>
              <a:rPr kumimoji="0" lang="en-US" sz="5400" b="1" i="0" u="none" strike="noStrike" kern="1200" cap="none" spc="0" normalizeH="0" baseline="0" noProof="0" dirty="0">
                <a:ln>
                  <a:noFill/>
                </a:ln>
                <a:solidFill>
                  <a:prstClr val="white"/>
                </a:solidFill>
                <a:effectLst/>
                <a:uLnTx/>
                <a:uFillTx/>
                <a:latin typeface="Calibri" panose="020F0502020204030204"/>
                <a:ea typeface="+mn-ea"/>
                <a:cs typeface="+mn-cs"/>
              </a:rPr>
              <a:t>?</a:t>
            </a:r>
            <a:endParaRPr kumimoji="0" lang="en-US" sz="5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descr="3D icon person with a question mark over their head">
            <a:extLst>
              <a:ext uri="{FF2B5EF4-FFF2-40B4-BE49-F238E27FC236}">
                <a16:creationId xmlns:a16="http://schemas.microsoft.com/office/drawing/2014/main" id="{AB55D1E5-6D2D-1E81-D63D-BB8185CE12B2}"/>
              </a:ext>
            </a:extLst>
          </p:cNvPr>
          <p:cNvPicPr>
            <a:picLocks noChangeAspect="1"/>
          </p:cNvPicPr>
          <p:nvPr/>
        </p:nvPicPr>
        <p:blipFill rotWithShape="1">
          <a:blip r:embed="rId3">
            <a:extLst>
              <a:ext uri="{28A0092B-C50C-407E-A947-70E740481C1C}">
                <a14:useLocalDpi xmlns:a14="http://schemas.microsoft.com/office/drawing/2010/main" val="0"/>
              </a:ext>
            </a:extLst>
          </a:blip>
          <a:srcRect l="31632" r="27674"/>
          <a:stretch/>
        </p:blipFill>
        <p:spPr>
          <a:xfrm>
            <a:off x="9118600" y="604364"/>
            <a:ext cx="1829327" cy="4495385"/>
          </a:xfrm>
          <a:prstGeom prst="rect">
            <a:avLst/>
          </a:prstGeom>
        </p:spPr>
      </p:pic>
      <p:sp>
        <p:nvSpPr>
          <p:cNvPr id="15" name="Content Placeholder 14">
            <a:extLst>
              <a:ext uri="{FF2B5EF4-FFF2-40B4-BE49-F238E27FC236}">
                <a16:creationId xmlns:a16="http://schemas.microsoft.com/office/drawing/2014/main" id="{F416CDDA-09F6-39C1-D957-30D4EA7FB0B3}"/>
              </a:ext>
            </a:extLst>
          </p:cNvPr>
          <p:cNvSpPr>
            <a:spLocks noGrp="1"/>
          </p:cNvSpPr>
          <p:nvPr>
            <p:ph sz="quarter" idx="11"/>
          </p:nvPr>
        </p:nvSpPr>
        <p:spPr>
          <a:xfrm>
            <a:off x="1458668" y="5284864"/>
            <a:ext cx="10393362" cy="1323439"/>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03255"/>
                </a:solidFill>
                <a:effectLst/>
                <a:uLnTx/>
                <a:uFillTx/>
                <a:latin typeface="Calibri" panose="020F0502020204030204"/>
                <a:ea typeface="+mn-ea"/>
                <a:cs typeface="+mn-cs"/>
              </a:rPr>
              <a:t>This curriculum was created through support by Grant No. 2020-NT-BX-K001 awarded by the Bureau of Justice Assistance. The Bureau of Justice Assistance is a component of the Department of Justice’s Office of Justice Programs, which also includes the Bureau of Justice Statistics, the National Institute of Justice, the Office of Juvenile Justice and Delinquency Prevention, the Office for Victims of Crime, and the SMART Office. Points of view or opinions in this document are those of the authors and do not necessarily reflect the official positions or policies of the U.S. Department of Justice.</a:t>
            </a:r>
          </a:p>
        </p:txBody>
      </p:sp>
    </p:spTree>
    <p:extLst>
      <p:ext uri="{BB962C8B-B14F-4D97-AF65-F5344CB8AC3E}">
        <p14:creationId xmlns:p14="http://schemas.microsoft.com/office/powerpoint/2010/main" val="917640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Federal Laws </a:t>
            </a:r>
          </a:p>
        </p:txBody>
      </p:sp>
      <p:sp>
        <p:nvSpPr>
          <p:cNvPr id="2" name="Content Placeholder 1">
            <a:extLst>
              <a:ext uri="{FF2B5EF4-FFF2-40B4-BE49-F238E27FC236}">
                <a16:creationId xmlns:a16="http://schemas.microsoft.com/office/drawing/2014/main" id="{B442E88A-2056-277C-4F69-B4B5C1C94A7B}"/>
              </a:ext>
            </a:extLst>
          </p:cNvPr>
          <p:cNvSpPr>
            <a:spLocks noGrp="1"/>
          </p:cNvSpPr>
          <p:nvPr>
            <p:ph idx="1"/>
          </p:nvPr>
        </p:nvSpPr>
        <p:spPr>
          <a:xfrm>
            <a:off x="1960924" y="2213176"/>
            <a:ext cx="8270151" cy="1015316"/>
          </a:xfrm>
          <a:solidFill>
            <a:srgbClr val="5F0D14"/>
          </a:solidFill>
        </p:spPr>
        <p:txBody>
          <a:bodyPr anchor="ctr">
            <a:normAutofit/>
          </a:bodyPr>
          <a:lstStyle/>
          <a:p>
            <a:pPr marL="0" lvl="0" indent="0" algn="ctr">
              <a:buNone/>
            </a:pPr>
            <a:r>
              <a:rPr lang="en-US" sz="4800" dirty="0">
                <a:solidFill>
                  <a:schemeClr val="bg1"/>
                </a:solidFill>
              </a:rPr>
              <a:t>U.S. Constitution</a:t>
            </a:r>
          </a:p>
        </p:txBody>
      </p:sp>
      <p:sp>
        <p:nvSpPr>
          <p:cNvPr id="4" name="Content Placeholder 3">
            <a:extLst>
              <a:ext uri="{FF2B5EF4-FFF2-40B4-BE49-F238E27FC236}">
                <a16:creationId xmlns:a16="http://schemas.microsoft.com/office/drawing/2014/main" id="{803A6541-EEF2-B772-C1F5-D43A80FAB0BC}"/>
              </a:ext>
            </a:extLst>
          </p:cNvPr>
          <p:cNvSpPr>
            <a:spLocks noGrp="1"/>
          </p:cNvSpPr>
          <p:nvPr>
            <p:ph idx="10"/>
          </p:nvPr>
        </p:nvSpPr>
        <p:spPr>
          <a:xfrm>
            <a:off x="1960924" y="3479766"/>
            <a:ext cx="8270151" cy="1015316"/>
          </a:xfrm>
          <a:solidFill>
            <a:srgbClr val="5F0D14"/>
          </a:solidFill>
        </p:spPr>
        <p:txBody>
          <a:bodyPr anchor="ctr">
            <a:normAutofit/>
          </a:bodyPr>
          <a:lstStyle/>
          <a:p>
            <a:pPr marL="0" indent="0" algn="ctr">
              <a:buNone/>
            </a:pPr>
            <a:r>
              <a:rPr lang="en-US" sz="4800" dirty="0">
                <a:solidFill>
                  <a:schemeClr val="bg1"/>
                </a:solidFill>
              </a:rPr>
              <a:t>Defining Disability </a:t>
            </a:r>
          </a:p>
        </p:txBody>
      </p:sp>
      <p:sp>
        <p:nvSpPr>
          <p:cNvPr id="5" name="Content Placeholder 4">
            <a:extLst>
              <a:ext uri="{FF2B5EF4-FFF2-40B4-BE49-F238E27FC236}">
                <a16:creationId xmlns:a16="http://schemas.microsoft.com/office/drawing/2014/main" id="{37FAB9FF-1492-C5E9-8A01-2E8251D3DC7B}"/>
              </a:ext>
            </a:extLst>
          </p:cNvPr>
          <p:cNvSpPr>
            <a:spLocks noGrp="1"/>
          </p:cNvSpPr>
          <p:nvPr>
            <p:ph idx="11"/>
          </p:nvPr>
        </p:nvSpPr>
        <p:spPr>
          <a:xfrm>
            <a:off x="1960924" y="4746356"/>
            <a:ext cx="8270151" cy="1015316"/>
          </a:xfrm>
          <a:solidFill>
            <a:srgbClr val="5F0D14"/>
          </a:solidFill>
        </p:spPr>
        <p:txBody>
          <a:bodyPr anchor="ctr">
            <a:normAutofit/>
          </a:bodyPr>
          <a:lstStyle/>
          <a:p>
            <a:pPr marL="0" indent="0" algn="ctr">
              <a:buNone/>
            </a:pPr>
            <a:r>
              <a:rPr lang="en-US" sz="4800" dirty="0">
                <a:solidFill>
                  <a:schemeClr val="bg1"/>
                </a:solidFill>
              </a:rPr>
              <a:t>Disability Rights Laws</a:t>
            </a:r>
          </a:p>
        </p:txBody>
      </p:sp>
    </p:spTree>
    <p:extLst>
      <p:ext uri="{BB962C8B-B14F-4D97-AF65-F5344CB8AC3E}">
        <p14:creationId xmlns:p14="http://schemas.microsoft.com/office/powerpoint/2010/main" val="1078841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Relevant U.S. Constitutional Issues </a:t>
            </a:r>
          </a:p>
        </p:txBody>
      </p:sp>
      <p:sp>
        <p:nvSpPr>
          <p:cNvPr id="2" name="Content Placeholder 1">
            <a:extLst>
              <a:ext uri="{FF2B5EF4-FFF2-40B4-BE49-F238E27FC236}">
                <a16:creationId xmlns:a16="http://schemas.microsoft.com/office/drawing/2014/main" id="{E25F065F-AFE0-48EF-AC85-A6A4B2F1B81F}"/>
              </a:ext>
            </a:extLst>
          </p:cNvPr>
          <p:cNvSpPr>
            <a:spLocks noGrp="1"/>
          </p:cNvSpPr>
          <p:nvPr>
            <p:ph idx="1"/>
          </p:nvPr>
        </p:nvSpPr>
        <p:spPr>
          <a:xfrm>
            <a:off x="592214" y="1758918"/>
            <a:ext cx="11007571" cy="4588615"/>
          </a:xfrm>
        </p:spPr>
        <p:txBody>
          <a:bodyPr anchor="ctr">
            <a:normAutofit/>
          </a:bodyPr>
          <a:lstStyle/>
          <a:p>
            <a:pPr>
              <a:spcAft>
                <a:spcPts val="1200"/>
              </a:spcAft>
            </a:pPr>
            <a:r>
              <a:rPr lang="en-US" sz="4400" dirty="0"/>
              <a:t>Equal Protection</a:t>
            </a:r>
          </a:p>
          <a:p>
            <a:pPr>
              <a:spcAft>
                <a:spcPts val="1200"/>
              </a:spcAft>
            </a:pPr>
            <a:r>
              <a:rPr lang="en-US" sz="4400" dirty="0"/>
              <a:t>Acting under “Color of law”</a:t>
            </a:r>
          </a:p>
          <a:p>
            <a:pPr>
              <a:spcAft>
                <a:spcPts val="1200"/>
              </a:spcAft>
            </a:pPr>
            <a:r>
              <a:rPr lang="en-US" sz="4400" dirty="0"/>
              <a:t>Reasonableness</a:t>
            </a:r>
          </a:p>
        </p:txBody>
      </p:sp>
      <p:pic>
        <p:nvPicPr>
          <p:cNvPr id="1028" name="Picture 4" descr="Constitution, United States, Usa, America, September 17">
            <a:extLst>
              <a:ext uri="{FF2B5EF4-FFF2-40B4-BE49-F238E27FC236}">
                <a16:creationId xmlns:a16="http://schemas.microsoft.com/office/drawing/2014/main" id="{C603079C-A750-436C-AD8F-AA9B2C55E4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810" y="1865361"/>
            <a:ext cx="3609975" cy="437572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7435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Defining Disability</a:t>
            </a:r>
          </a:p>
        </p:txBody>
      </p:sp>
      <p:sp>
        <p:nvSpPr>
          <p:cNvPr id="2" name="Content Placeholder 1">
            <a:extLst>
              <a:ext uri="{FF2B5EF4-FFF2-40B4-BE49-F238E27FC236}">
                <a16:creationId xmlns:a16="http://schemas.microsoft.com/office/drawing/2014/main" id="{E25F065F-AFE0-48EF-AC85-A6A4B2F1B81F}"/>
              </a:ext>
            </a:extLst>
          </p:cNvPr>
          <p:cNvSpPr>
            <a:spLocks noGrp="1"/>
          </p:cNvSpPr>
          <p:nvPr>
            <p:ph idx="1"/>
          </p:nvPr>
        </p:nvSpPr>
        <p:spPr>
          <a:xfrm>
            <a:off x="592214" y="1758918"/>
            <a:ext cx="11007571" cy="4588615"/>
          </a:xfrm>
        </p:spPr>
        <p:txBody>
          <a:bodyPr>
            <a:normAutofit/>
          </a:bodyPr>
          <a:lstStyle/>
          <a:p>
            <a:pPr marL="0" indent="0">
              <a:spcAft>
                <a:spcPts val="800"/>
              </a:spcAft>
              <a:buNone/>
            </a:pPr>
            <a:r>
              <a:rPr lang="en-US" sz="3600" dirty="0"/>
              <a:t>Under the Americans with Disabilities Act (ADA), a person has a </a:t>
            </a:r>
            <a:r>
              <a:rPr lang="en-US" sz="3600" b="1" dirty="0"/>
              <a:t>disability </a:t>
            </a:r>
            <a:r>
              <a:rPr lang="en-US" sz="3600" dirty="0"/>
              <a:t>when they have:</a:t>
            </a:r>
          </a:p>
          <a:p>
            <a:pPr marL="800100" lvl="1" indent="-342900">
              <a:spcAft>
                <a:spcPts val="800"/>
              </a:spcAft>
            </a:pPr>
            <a:r>
              <a:rPr lang="en-US" sz="3600" dirty="0">
                <a:solidFill>
                  <a:srgbClr val="103255"/>
                </a:solidFill>
              </a:rPr>
              <a:t>A </a:t>
            </a:r>
            <a:r>
              <a:rPr lang="en-US" sz="3600" b="1" dirty="0">
                <a:solidFill>
                  <a:srgbClr val="103255"/>
                </a:solidFill>
              </a:rPr>
              <a:t>physical or mental impairment </a:t>
            </a:r>
            <a:r>
              <a:rPr lang="en-US" sz="3600" dirty="0">
                <a:solidFill>
                  <a:srgbClr val="103255"/>
                </a:solidFill>
              </a:rPr>
              <a:t>that </a:t>
            </a:r>
            <a:r>
              <a:rPr lang="en-US" sz="3600" b="1" dirty="0">
                <a:solidFill>
                  <a:srgbClr val="103255"/>
                </a:solidFill>
              </a:rPr>
              <a:t>substantially limits </a:t>
            </a:r>
            <a:r>
              <a:rPr lang="en-US" sz="3600" dirty="0">
                <a:solidFill>
                  <a:srgbClr val="103255"/>
                </a:solidFill>
              </a:rPr>
              <a:t>one or more </a:t>
            </a:r>
            <a:r>
              <a:rPr lang="en-US" sz="3600" b="1" dirty="0">
                <a:solidFill>
                  <a:srgbClr val="103255"/>
                </a:solidFill>
              </a:rPr>
              <a:t>major life activities </a:t>
            </a:r>
          </a:p>
          <a:p>
            <a:pPr marL="800100" lvl="1" indent="-342900">
              <a:spcAft>
                <a:spcPts val="800"/>
              </a:spcAft>
            </a:pPr>
            <a:r>
              <a:rPr lang="en-US" sz="3600" dirty="0">
                <a:solidFill>
                  <a:srgbClr val="103255"/>
                </a:solidFill>
              </a:rPr>
              <a:t>A </a:t>
            </a:r>
            <a:r>
              <a:rPr lang="en-US" sz="3600" b="1" dirty="0">
                <a:solidFill>
                  <a:srgbClr val="103255"/>
                </a:solidFill>
              </a:rPr>
              <a:t>record</a:t>
            </a:r>
            <a:r>
              <a:rPr lang="en-US" sz="3600" dirty="0">
                <a:solidFill>
                  <a:srgbClr val="103255"/>
                </a:solidFill>
              </a:rPr>
              <a:t> of such impairment, or</a:t>
            </a:r>
          </a:p>
          <a:p>
            <a:pPr marL="800100" lvl="1" indent="-342900">
              <a:spcAft>
                <a:spcPts val="800"/>
              </a:spcAft>
            </a:pPr>
            <a:r>
              <a:rPr lang="en-US" sz="3600" dirty="0">
                <a:solidFill>
                  <a:srgbClr val="103255"/>
                </a:solidFill>
              </a:rPr>
              <a:t>Is </a:t>
            </a:r>
            <a:r>
              <a:rPr lang="en-US" sz="3600" b="1" dirty="0">
                <a:solidFill>
                  <a:srgbClr val="103255"/>
                </a:solidFill>
              </a:rPr>
              <a:t>regarded as </a:t>
            </a:r>
            <a:r>
              <a:rPr lang="en-US" sz="3600" dirty="0">
                <a:solidFill>
                  <a:srgbClr val="103255"/>
                </a:solidFill>
              </a:rPr>
              <a:t>having such an impairment</a:t>
            </a:r>
            <a:endParaRPr lang="en-US" sz="3600" dirty="0"/>
          </a:p>
        </p:txBody>
      </p:sp>
    </p:spTree>
    <p:extLst>
      <p:ext uri="{BB962C8B-B14F-4D97-AF65-F5344CB8AC3E}">
        <p14:creationId xmlns:p14="http://schemas.microsoft.com/office/powerpoint/2010/main" val="3741169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Disability Rights Laws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4" y="1687897"/>
            <a:ext cx="11007571" cy="4804977"/>
          </a:xfrm>
        </p:spPr>
        <p:txBody>
          <a:bodyPr>
            <a:normAutofit fontScale="92500" lnSpcReduction="20000"/>
          </a:bodyPr>
          <a:lstStyle/>
          <a:p>
            <a:pPr>
              <a:lnSpc>
                <a:spcPct val="100000"/>
              </a:lnSpc>
              <a:spcAft>
                <a:spcPts val="600"/>
              </a:spcAft>
            </a:pPr>
            <a:r>
              <a:rPr lang="en-US" sz="3200" dirty="0"/>
              <a:t>Title II of Americans with Disabilities Act (ADA): Requires officers to make reasonable accommodations for people with disabilities</a:t>
            </a:r>
          </a:p>
          <a:p>
            <a:pPr>
              <a:lnSpc>
                <a:spcPct val="100000"/>
              </a:lnSpc>
              <a:spcAft>
                <a:spcPts val="600"/>
              </a:spcAft>
            </a:pPr>
            <a:r>
              <a:rPr kumimoji="0" lang="en-US" sz="3200" b="0" i="1" u="sng" strike="noStrike" kern="1200" cap="none" spc="0" normalizeH="0" baseline="0" noProof="0" dirty="0">
                <a:ln>
                  <a:noFill/>
                </a:ln>
                <a:solidFill>
                  <a:srgbClr val="103255"/>
                </a:solidFill>
                <a:effectLst/>
                <a:uLnTx/>
                <a:uFillTx/>
                <a:ea typeface="+mn-ea"/>
                <a:cs typeface="+mn-cs"/>
              </a:rPr>
              <a:t>Olmstead v. L.C.</a:t>
            </a:r>
            <a:r>
              <a:rPr kumimoji="0" lang="en-US" sz="3200" b="0" i="1" strike="noStrike" kern="1200" cap="none" spc="0" normalizeH="0" baseline="0" noProof="0" dirty="0">
                <a:ln>
                  <a:noFill/>
                </a:ln>
                <a:solidFill>
                  <a:srgbClr val="103255"/>
                </a:solidFill>
                <a:effectLst/>
                <a:uLnTx/>
                <a:uFillTx/>
                <a:ea typeface="+mn-ea"/>
                <a:cs typeface="+mn-cs"/>
              </a:rPr>
              <a:t> </a:t>
            </a:r>
            <a:r>
              <a:rPr kumimoji="0" lang="en-US" sz="3200" b="0" i="0" strike="noStrike" kern="1200" cap="none" spc="0" normalizeH="0" baseline="0" noProof="0" dirty="0">
                <a:ln>
                  <a:noFill/>
                </a:ln>
                <a:solidFill>
                  <a:srgbClr val="103255"/>
                </a:solidFill>
                <a:effectLst/>
                <a:uLnTx/>
                <a:uFillTx/>
                <a:ea typeface="+mn-ea"/>
                <a:cs typeface="+mn-cs"/>
              </a:rPr>
              <a:t>– Case Law</a:t>
            </a:r>
            <a:endParaRPr lang="en-US" sz="3200" dirty="0"/>
          </a:p>
          <a:p>
            <a:pPr>
              <a:lnSpc>
                <a:spcPct val="100000"/>
              </a:lnSpc>
              <a:spcAft>
                <a:spcPts val="600"/>
              </a:spcAft>
            </a:pPr>
            <a:r>
              <a:rPr lang="en-US" sz="3200" dirty="0"/>
              <a:t>Section 504 of the Rehabilitation Act</a:t>
            </a:r>
          </a:p>
          <a:p>
            <a:pPr>
              <a:lnSpc>
                <a:spcPct val="100000"/>
              </a:lnSpc>
              <a:spcAft>
                <a:spcPts val="600"/>
              </a:spcAft>
            </a:pPr>
            <a:r>
              <a:rPr lang="en-US" sz="3200" dirty="0"/>
              <a:t>Apply to everything officers do:</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Stops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Searches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Arrests</a:t>
            </a:r>
          </a:p>
          <a:p>
            <a:pPr marL="800100" lvl="1" indent="-342900">
              <a:lnSpc>
                <a:spcPct val="100000"/>
              </a:lnSpc>
              <a:spcAft>
                <a:spcPts val="600"/>
              </a:spcAft>
              <a:buSzPct val="80000"/>
              <a:buFont typeface="Courier New" panose="02070309020205020404" pitchFamily="49" charset="0"/>
              <a:buChar char="o"/>
            </a:pPr>
            <a:r>
              <a:rPr lang="en-US" sz="3200" dirty="0">
                <a:solidFill>
                  <a:srgbClr val="103255"/>
                </a:solidFill>
              </a:rPr>
              <a:t>Transports </a:t>
            </a:r>
          </a:p>
        </p:txBody>
      </p:sp>
    </p:spTree>
    <p:extLst>
      <p:ext uri="{BB962C8B-B14F-4D97-AF65-F5344CB8AC3E}">
        <p14:creationId xmlns:p14="http://schemas.microsoft.com/office/powerpoint/2010/main" val="2783368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Potential Types of Disability Discrimination </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92214" y="1899564"/>
            <a:ext cx="11420820" cy="4137170"/>
          </a:xfrm>
        </p:spPr>
        <p:txBody>
          <a:bodyPr>
            <a:normAutofit/>
          </a:bodyPr>
          <a:lstStyle/>
          <a:p>
            <a:pPr marL="742950" indent="-742950">
              <a:lnSpc>
                <a:spcPct val="100000"/>
              </a:lnSpc>
              <a:spcAft>
                <a:spcPts val="1800"/>
              </a:spcAft>
              <a:buFont typeface="+mj-lt"/>
              <a:buAutoNum type="arabicPeriod"/>
            </a:pPr>
            <a:r>
              <a:rPr lang="en-US" sz="3600" dirty="0"/>
              <a:t>Overt/intentional discrimination/deliberate indifference</a:t>
            </a:r>
          </a:p>
          <a:p>
            <a:pPr marL="742950" indent="-742950">
              <a:lnSpc>
                <a:spcPct val="100000"/>
              </a:lnSpc>
              <a:spcAft>
                <a:spcPts val="1800"/>
              </a:spcAft>
              <a:buFont typeface="+mj-lt"/>
              <a:buAutoNum type="arabicPeriod"/>
            </a:pPr>
            <a:r>
              <a:rPr lang="en-US" sz="3600" dirty="0">
                <a:solidFill>
                  <a:srgbClr val="103255"/>
                </a:solidFill>
              </a:rPr>
              <a:t>Wrongful </a:t>
            </a:r>
            <a:r>
              <a:rPr lang="en-US" sz="3600" dirty="0"/>
              <a:t>arrest for disability-related behavior</a:t>
            </a:r>
          </a:p>
          <a:p>
            <a:pPr marL="742950" indent="-742950">
              <a:lnSpc>
                <a:spcPct val="100000"/>
              </a:lnSpc>
              <a:spcAft>
                <a:spcPts val="1800"/>
              </a:spcAft>
              <a:buFont typeface="+mj-lt"/>
              <a:buAutoNum type="arabicPeriod"/>
            </a:pPr>
            <a:r>
              <a:rPr lang="en-US" sz="3600" dirty="0">
                <a:solidFill>
                  <a:srgbClr val="103255"/>
                </a:solidFill>
              </a:rPr>
              <a:t>Failure to </a:t>
            </a:r>
            <a:r>
              <a:rPr lang="en-US" sz="3600" dirty="0"/>
              <a:t>ensure effective communication</a:t>
            </a:r>
          </a:p>
          <a:p>
            <a:pPr marL="742950" indent="-742950">
              <a:lnSpc>
                <a:spcPct val="100000"/>
              </a:lnSpc>
              <a:spcAft>
                <a:spcPts val="1800"/>
              </a:spcAft>
              <a:buFont typeface="+mj-lt"/>
              <a:buAutoNum type="arabicPeriod"/>
            </a:pPr>
            <a:r>
              <a:rPr lang="en-US" sz="3600" dirty="0">
                <a:solidFill>
                  <a:srgbClr val="103255"/>
                </a:solidFill>
              </a:rPr>
              <a:t>Failure to reasonably modify practices, policies, and procedures</a:t>
            </a:r>
            <a:r>
              <a:rPr lang="en-US" sz="3600" dirty="0"/>
              <a:t> </a:t>
            </a:r>
            <a:endParaRPr lang="en-US" sz="3600" dirty="0">
              <a:solidFill>
                <a:srgbClr val="103255"/>
              </a:solidFill>
            </a:endParaRPr>
          </a:p>
        </p:txBody>
      </p:sp>
    </p:spTree>
    <p:extLst>
      <p:ext uri="{BB962C8B-B14F-4D97-AF65-F5344CB8AC3E}">
        <p14:creationId xmlns:p14="http://schemas.microsoft.com/office/powerpoint/2010/main" val="2891610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What Type of Discrimination?</a:t>
            </a:r>
          </a:p>
        </p:txBody>
      </p:sp>
      <p:sp>
        <p:nvSpPr>
          <p:cNvPr id="5" name="Content Placeholder 4">
            <a:extLst>
              <a:ext uri="{FF2B5EF4-FFF2-40B4-BE49-F238E27FC236}">
                <a16:creationId xmlns:a16="http://schemas.microsoft.com/office/drawing/2014/main" id="{C163F57C-4A6A-4709-AE3D-A6D413315467}"/>
              </a:ext>
            </a:extLst>
          </p:cNvPr>
          <p:cNvSpPr>
            <a:spLocks noGrp="1"/>
          </p:cNvSpPr>
          <p:nvPr>
            <p:ph idx="1"/>
          </p:nvPr>
        </p:nvSpPr>
        <p:spPr>
          <a:xfrm>
            <a:off x="507547" y="2001164"/>
            <a:ext cx="11420820" cy="3569903"/>
          </a:xfrm>
        </p:spPr>
        <p:txBody>
          <a:bodyPr>
            <a:normAutofit/>
          </a:bodyPr>
          <a:lstStyle/>
          <a:p>
            <a:pPr marL="514350" indent="-514350">
              <a:spcBef>
                <a:spcPts val="600"/>
              </a:spcBef>
              <a:spcAft>
                <a:spcPts val="2400"/>
              </a:spcAft>
              <a:buAutoNum type="arabicParenR"/>
            </a:pPr>
            <a:r>
              <a:rPr lang="en-US" sz="3200" dirty="0"/>
              <a:t>Officer arrests someone on suspicion of intoxication, but the person is not intoxicated. They have a disability that affects their movement and speech.</a:t>
            </a:r>
          </a:p>
          <a:p>
            <a:pPr marL="514350" indent="-514350">
              <a:buAutoNum type="arabicParenR"/>
            </a:pPr>
            <a:r>
              <a:rPr lang="en-US" sz="3200" dirty="0"/>
              <a:t>Officer speaks to a person’s family member instead of the person with a disability directly, because the person uses their iPad to communicate. </a:t>
            </a:r>
          </a:p>
        </p:txBody>
      </p:sp>
    </p:spTree>
    <p:extLst>
      <p:ext uri="{BB962C8B-B14F-4D97-AF65-F5344CB8AC3E}">
        <p14:creationId xmlns:p14="http://schemas.microsoft.com/office/powerpoint/2010/main" val="1464131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61F181-C05D-42F5-A936-E688D4EF060F}"/>
              </a:ext>
            </a:extLst>
          </p:cNvPr>
          <p:cNvSpPr>
            <a:spLocks noGrp="1"/>
          </p:cNvSpPr>
          <p:nvPr>
            <p:ph type="title"/>
          </p:nvPr>
        </p:nvSpPr>
        <p:spPr/>
        <p:txBody>
          <a:bodyPr>
            <a:noAutofit/>
          </a:bodyPr>
          <a:lstStyle/>
          <a:p>
            <a:r>
              <a:rPr lang="en-US" sz="4800" b="1" dirty="0">
                <a:solidFill>
                  <a:srgbClr val="FFFFFF"/>
                </a:solidFill>
                <a:latin typeface="+mn-lt"/>
              </a:rPr>
              <a:t>State Laws </a:t>
            </a:r>
          </a:p>
        </p:txBody>
      </p:sp>
      <p:sp>
        <p:nvSpPr>
          <p:cNvPr id="2" name="Content Placeholder 1">
            <a:extLst>
              <a:ext uri="{FF2B5EF4-FFF2-40B4-BE49-F238E27FC236}">
                <a16:creationId xmlns:a16="http://schemas.microsoft.com/office/drawing/2014/main" id="{5F042DB8-9FDC-564C-1E5A-669D06C2B772}"/>
              </a:ext>
            </a:extLst>
          </p:cNvPr>
          <p:cNvSpPr>
            <a:spLocks noGrp="1"/>
          </p:cNvSpPr>
          <p:nvPr>
            <p:ph idx="1"/>
          </p:nvPr>
        </p:nvSpPr>
        <p:spPr>
          <a:xfrm>
            <a:off x="1960924" y="2602300"/>
            <a:ext cx="8270151" cy="1116848"/>
          </a:xfrm>
          <a:solidFill>
            <a:srgbClr val="5F0D14"/>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State Disability Rights Laws </a:t>
            </a:r>
          </a:p>
        </p:txBody>
      </p:sp>
      <p:sp>
        <p:nvSpPr>
          <p:cNvPr id="4" name="Content Placeholder 3">
            <a:extLst>
              <a:ext uri="{FF2B5EF4-FFF2-40B4-BE49-F238E27FC236}">
                <a16:creationId xmlns:a16="http://schemas.microsoft.com/office/drawing/2014/main" id="{4F87311A-8CA8-9626-089C-D517D7535114}"/>
              </a:ext>
            </a:extLst>
          </p:cNvPr>
          <p:cNvSpPr>
            <a:spLocks noGrp="1"/>
          </p:cNvSpPr>
          <p:nvPr>
            <p:ph idx="10"/>
          </p:nvPr>
        </p:nvSpPr>
        <p:spPr>
          <a:xfrm>
            <a:off x="1960924" y="3868890"/>
            <a:ext cx="8270151" cy="1116848"/>
          </a:xfrm>
          <a:solidFill>
            <a:srgbClr val="5F0D14"/>
          </a:solidFill>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marL="0" marR="0" lvl="0" indent="0" algn="ctr" defTabSz="2489200" rtl="0" eaLnBrk="1" fontAlgn="auto" latinLnBrk="0" hangingPunct="1">
              <a:lnSpc>
                <a:spcPct val="90000"/>
              </a:lnSpc>
              <a:spcBef>
                <a:spcPct val="0"/>
              </a:spcBef>
              <a:spcAft>
                <a:spcPct val="35000"/>
              </a:spcAft>
              <a:buClrTx/>
              <a:buSzTx/>
              <a:buFontTx/>
              <a:buNone/>
              <a:tabLst/>
              <a:defRPr/>
            </a:pPr>
            <a:r>
              <a:rPr kumimoji="0" lang="en-US" sz="5600" b="0" i="0" u="none" strike="noStrike" kern="1200" cap="none" spc="0" normalizeH="0" baseline="0" noProof="0" dirty="0">
                <a:ln>
                  <a:noFill/>
                </a:ln>
                <a:solidFill>
                  <a:prstClr val="white"/>
                </a:solidFill>
                <a:effectLst/>
                <a:uLnTx/>
                <a:uFillTx/>
                <a:latin typeface="Calibri" panose="020F0502020204030204"/>
                <a:ea typeface="+mn-ea"/>
                <a:cs typeface="+mn-cs"/>
              </a:rPr>
              <a:t>State Commitment Law </a:t>
            </a:r>
          </a:p>
        </p:txBody>
      </p:sp>
    </p:spTree>
    <p:extLst>
      <p:ext uri="{BB962C8B-B14F-4D97-AF65-F5344CB8AC3E}">
        <p14:creationId xmlns:p14="http://schemas.microsoft.com/office/powerpoint/2010/main" val="13445179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12F8CED1E8DC41A2F5DF6FD2BD7E75" ma:contentTypeVersion="13" ma:contentTypeDescription="Create a new document." ma:contentTypeScope="" ma:versionID="b812f48f389fb9c2e376c1a16844e569">
  <xsd:schema xmlns:xsd="http://www.w3.org/2001/XMLSchema" xmlns:xs="http://www.w3.org/2001/XMLSchema" xmlns:p="http://schemas.microsoft.com/office/2006/metadata/properties" xmlns:ns2="18c2110a-fa4b-402c-8c82-3701cde48037" xmlns:ns3="fb9f44b2-6070-4b2a-b7c2-28dd78d6e307" targetNamespace="http://schemas.microsoft.com/office/2006/metadata/properties" ma:root="true" ma:fieldsID="95d94b8583f98be8eb4dfeeb33e7c311" ns2:_="" ns3:_="">
    <xsd:import namespace="18c2110a-fa4b-402c-8c82-3701cde48037"/>
    <xsd:import namespace="fb9f44b2-6070-4b2a-b7c2-28dd78d6e30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c2110a-fa4b-402c-8c82-3701cde480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9f44b2-6070-4b2a-b7c2-28dd78d6e30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6DD3AB1-DD45-4A8F-9ACE-E0C5B9B3B8ED}">
  <ds:schemaRefs>
    <ds:schemaRef ds:uri="http://purl.org/dc/elements/1.1/"/>
    <ds:schemaRef ds:uri="http://schemas.microsoft.com/office/infopath/2007/PartnerControls"/>
    <ds:schemaRef ds:uri="18c2110a-fa4b-402c-8c82-3701cde48037"/>
    <ds:schemaRef ds:uri="http://schemas.microsoft.com/office/2006/documentManagement/types"/>
    <ds:schemaRef ds:uri="http://purl.org/dc/terms/"/>
    <ds:schemaRef ds:uri="http://www.w3.org/XML/1998/namespace"/>
    <ds:schemaRef ds:uri="http://purl.org/dc/dcmitype/"/>
    <ds:schemaRef ds:uri="http://schemas.openxmlformats.org/package/2006/metadata/core-properties"/>
    <ds:schemaRef ds:uri="fb9f44b2-6070-4b2a-b7c2-28dd78d6e307"/>
    <ds:schemaRef ds:uri="http://schemas.microsoft.com/office/2006/metadata/properties"/>
    <ds:schemaRef ds:uri="735da86d-8eb8-4cc6-88d5-93088148c5ac"/>
    <ds:schemaRef ds:uri="6bff655e-9d2d-4277-8f1b-d3dca3bf465e"/>
  </ds:schemaRefs>
</ds:datastoreItem>
</file>

<file path=customXml/itemProps2.xml><?xml version="1.0" encoding="utf-8"?>
<ds:datastoreItem xmlns:ds="http://schemas.openxmlformats.org/officeDocument/2006/customXml" ds:itemID="{26B33865-7276-4953-88D1-F862053D82EF}"/>
</file>

<file path=customXml/itemProps3.xml><?xml version="1.0" encoding="utf-8"?>
<ds:datastoreItem xmlns:ds="http://schemas.openxmlformats.org/officeDocument/2006/customXml" ds:itemID="{166E53BF-1043-4A6F-95FC-19739214853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3931</TotalTime>
  <Words>898</Words>
  <Application>Microsoft Office PowerPoint</Application>
  <PresentationFormat>Widescreen</PresentationFormat>
  <Paragraphs>96</Paragraphs>
  <Slides>25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Courier New</vt:lpstr>
      <vt:lpstr>Office Theme</vt:lpstr>
      <vt:lpstr>Legal and Policy Topics</vt:lpstr>
      <vt:lpstr>Module Overview</vt:lpstr>
      <vt:lpstr>Federal Laws </vt:lpstr>
      <vt:lpstr>Relevant U.S. Constitutional Issues </vt:lpstr>
      <vt:lpstr>Defining Disability</vt:lpstr>
      <vt:lpstr>Disability Rights Laws </vt:lpstr>
      <vt:lpstr>Potential Types of Disability Discrimination </vt:lpstr>
      <vt:lpstr>What Type of Discrimination?</vt:lpstr>
      <vt:lpstr>State Laws </vt:lpstr>
      <vt:lpstr>State Disability Rights Laws </vt:lpstr>
      <vt:lpstr>Civil Involuntary Commitment Law </vt:lpstr>
      <vt:lpstr>Commitment as a Last Resort</vt:lpstr>
      <vt:lpstr>Alternatives to Using the Civil Involuntary Commitment Law </vt:lpstr>
      <vt:lpstr>Civil Involuntary Commitment Law  </vt:lpstr>
      <vt:lpstr>Individual Rights </vt:lpstr>
      <vt:lpstr>Confidentiality and Privacy</vt:lpstr>
      <vt:lpstr>Who Initiates?</vt:lpstr>
      <vt:lpstr>Assessment Considerations for Mental Health Condition Indicators</vt:lpstr>
      <vt:lpstr>Report Writing</vt:lpstr>
      <vt:lpstr>Transportation and Other Law Enforcement Requirements/Considerations</vt:lpstr>
      <vt:lpstr>Civil Involuntary Commitment Process</vt:lpstr>
      <vt:lpstr>Agency Policies and Procedures</vt:lpstr>
      <vt:lpstr>Agency Policies and Procedures (continued)</vt:lpstr>
      <vt:lpstr>Key Takeaways</vt:lpstr>
      <vt:lpstr>Module Wrap-Up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12: Legal and Policy Topics</dc:title>
  <dc:creator>The Academic Training to Inform Police Responses</dc:creator>
  <cp:keywords>crisis response; intervention; CRIT; training; mental health conditions; intellectual and developmental disabilities; law enforcement; criminal justice</cp:keywords>
  <cp:lastModifiedBy>Allyant Remediation Services</cp:lastModifiedBy>
  <cp:revision>31</cp:revision>
  <dcterms:created xsi:type="dcterms:W3CDTF">2021-01-14T15:43:50Z</dcterms:created>
  <dcterms:modified xsi:type="dcterms:W3CDTF">2022-11-22T21:58:44Z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0x0101001E12F8CED1E8DC41A2F5DF6FD2BD7E75</vt:lpwstr>
  </property>
</Properties>
</file>